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4" r:id="rId4"/>
    <p:sldMasterId id="2147483765" r:id="rId5"/>
    <p:sldMasterId id="2147483766" r:id="rId6"/>
    <p:sldMasterId id="2147483767" r:id="rId7"/>
    <p:sldMasterId id="2147483768" r:id="rId8"/>
    <p:sldMasterId id="214748376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Lst>
  <p:sldSz cy="5143500" cx="9144000"/>
  <p:notesSz cx="6858000" cy="9144000"/>
  <p:embeddedFontLst>
    <p:embeddedFont>
      <p:font typeface="Raleway"/>
      <p:regular r:id="rId23"/>
      <p:bold r:id="rId24"/>
      <p:italic r:id="rId25"/>
      <p:boldItalic r:id="rId26"/>
    </p:embeddedFont>
    <p:embeddedFont>
      <p:font typeface="Darker Grotesque Medium"/>
      <p:regular r:id="rId27"/>
      <p:bold r:id="rId28"/>
    </p:embeddedFont>
    <p:embeddedFont>
      <p:font typeface="Lato"/>
      <p:regular r:id="rId29"/>
      <p:bold r:id="rId30"/>
      <p:italic r:id="rId31"/>
      <p:boldItalic r:id="rId32"/>
    </p:embeddedFont>
    <p:embeddedFont>
      <p:font typeface="Darker Grotesque"/>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DarkerGrotesqueMedium-bold.fntdata"/><Relationship Id="rId27" Type="http://schemas.openxmlformats.org/officeDocument/2006/relationships/font" Target="fonts/DarkerGrotesque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regular.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1.xml"/><Relationship Id="rId33" Type="http://schemas.openxmlformats.org/officeDocument/2006/relationships/font" Target="fonts/DarkerGrotesque-regular.fntdata"/><Relationship Id="rId10" Type="http://schemas.openxmlformats.org/officeDocument/2006/relationships/notesMaster" Target="notesMasters/notesMaster1.xml"/><Relationship Id="rId32" Type="http://schemas.openxmlformats.org/officeDocument/2006/relationships/font" Target="fonts/Lato-boldItalic.fntdata"/><Relationship Id="rId13" Type="http://schemas.openxmlformats.org/officeDocument/2006/relationships/slide" Target="slides/slide3.xml"/><Relationship Id="rId35" Type="http://schemas.openxmlformats.org/officeDocument/2006/relationships/font" Target="fonts/OpenSans-regular.fntdata"/><Relationship Id="rId12" Type="http://schemas.openxmlformats.org/officeDocument/2006/relationships/slide" Target="slides/slide2.xml"/><Relationship Id="rId34" Type="http://schemas.openxmlformats.org/officeDocument/2006/relationships/font" Target="fonts/DarkerGrotesque-bold.fntdata"/><Relationship Id="rId15" Type="http://schemas.openxmlformats.org/officeDocument/2006/relationships/slide" Target="slides/slide5.xml"/><Relationship Id="rId37" Type="http://schemas.openxmlformats.org/officeDocument/2006/relationships/font" Target="fonts/OpenSans-italic.fntdata"/><Relationship Id="rId14" Type="http://schemas.openxmlformats.org/officeDocument/2006/relationships/slide" Target="slides/slide4.xml"/><Relationship Id="rId36" Type="http://schemas.openxmlformats.org/officeDocument/2006/relationships/font" Target="fonts/OpenSans-bold.fntdata"/><Relationship Id="rId17" Type="http://schemas.openxmlformats.org/officeDocument/2006/relationships/slide" Target="slides/slide7.xml"/><Relationship Id="rId16" Type="http://schemas.openxmlformats.org/officeDocument/2006/relationships/slide" Target="slides/slide6.xml"/><Relationship Id="rId38" Type="http://schemas.openxmlformats.org/officeDocument/2006/relationships/font" Target="fonts/OpenSans-boldItalic.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746c4a822b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746c4a822b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746c4a822b_0_8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746c4a822b_0_8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746c4a822b_0_8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746c4a822b_0_8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746c4a822b_0_7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746c4a822b_0_7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746c4a822b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746c4a822b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746c4a822b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746c4a822b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746c4a822b_0_3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2746c4a822b_0_3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2746c4a822b_0_4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2746c4a822b_0_4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 did we mine?</a:t>
            </a:r>
            <a:endParaRPr/>
          </a:p>
          <a:p>
            <a:pPr indent="0" lvl="0" marL="0" rtl="0" algn="l">
              <a:spcBef>
                <a:spcPts val="0"/>
              </a:spcBef>
              <a:spcAft>
                <a:spcPts val="0"/>
              </a:spcAft>
              <a:buNone/>
            </a:pPr>
            <a:r>
              <a:rPr lang="en"/>
              <a:t>Neil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746c4a822b_0_6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746c4a822b_0_6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746c4a822b_0_6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2746c4a822b_0_6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2746c4a822b_0_8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2746c4a822b_0_8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746c4a822b_0_8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746c4a822b_0_8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1" name="Shape 1701"/>
        <p:cNvGrpSpPr/>
        <p:nvPr/>
      </p:nvGrpSpPr>
      <p:grpSpPr>
        <a:xfrm>
          <a:off x="0" y="0"/>
          <a:ext cx="0" cy="0"/>
          <a:chOff x="0" y="0"/>
          <a:chExt cx="0" cy="0"/>
        </a:xfrm>
      </p:grpSpPr>
      <p:sp>
        <p:nvSpPr>
          <p:cNvPr id="1702" name="Google Shape;1702;p10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03" name="Google Shape;1703;p106"/>
          <p:cNvGrpSpPr/>
          <p:nvPr/>
        </p:nvGrpSpPr>
        <p:grpSpPr>
          <a:xfrm>
            <a:off x="150145" y="211917"/>
            <a:ext cx="8695880" cy="4789870"/>
            <a:chOff x="150145" y="211917"/>
            <a:chExt cx="8695880" cy="4789870"/>
          </a:xfrm>
        </p:grpSpPr>
        <p:grpSp>
          <p:nvGrpSpPr>
            <p:cNvPr id="1704" name="Google Shape;1704;p106"/>
            <p:cNvGrpSpPr/>
            <p:nvPr/>
          </p:nvGrpSpPr>
          <p:grpSpPr>
            <a:xfrm>
              <a:off x="8226725" y="4670863"/>
              <a:ext cx="619300" cy="330925"/>
              <a:chOff x="5031250" y="135875"/>
              <a:chExt cx="619300" cy="330925"/>
            </a:xfrm>
          </p:grpSpPr>
          <p:sp>
            <p:nvSpPr>
              <p:cNvPr id="1705" name="Google Shape;1705;p10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106"/>
            <p:cNvGrpSpPr/>
            <p:nvPr/>
          </p:nvGrpSpPr>
          <p:grpSpPr>
            <a:xfrm rot="5400000">
              <a:off x="353225" y="8838"/>
              <a:ext cx="284403" cy="690563"/>
              <a:chOff x="276425" y="4185388"/>
              <a:chExt cx="284403" cy="690563"/>
            </a:xfrm>
          </p:grpSpPr>
          <p:sp>
            <p:nvSpPr>
              <p:cNvPr id="1709" name="Google Shape;1709;p10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106"/>
          <p:cNvGrpSpPr/>
          <p:nvPr/>
        </p:nvGrpSpPr>
        <p:grpSpPr>
          <a:xfrm>
            <a:off x="0" y="307163"/>
            <a:ext cx="9141000" cy="4529150"/>
            <a:chOff x="0" y="307163"/>
            <a:chExt cx="9141000" cy="4529150"/>
          </a:xfrm>
        </p:grpSpPr>
        <p:cxnSp>
          <p:nvCxnSpPr>
            <p:cNvPr id="1713" name="Google Shape;1713;p10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14" name="Google Shape;1714;p10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15" name="Shape 1715"/>
        <p:cNvGrpSpPr/>
        <p:nvPr/>
      </p:nvGrpSpPr>
      <p:grpSpPr>
        <a:xfrm>
          <a:off x="0" y="0"/>
          <a:ext cx="0" cy="0"/>
          <a:chOff x="0" y="0"/>
          <a:chExt cx="0" cy="0"/>
        </a:xfrm>
      </p:grpSpPr>
      <p:sp>
        <p:nvSpPr>
          <p:cNvPr id="1716" name="Google Shape;1716;p107"/>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7" name="Google Shape;1717;p107"/>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718" name="Google Shape;1718;p107"/>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1719" name="Google Shape;1719;p107"/>
          <p:cNvGrpSpPr/>
          <p:nvPr/>
        </p:nvGrpSpPr>
        <p:grpSpPr>
          <a:xfrm>
            <a:off x="0" y="307163"/>
            <a:ext cx="9141000" cy="4529150"/>
            <a:chOff x="0" y="307163"/>
            <a:chExt cx="9141000" cy="4529150"/>
          </a:xfrm>
        </p:grpSpPr>
        <p:cxnSp>
          <p:nvCxnSpPr>
            <p:cNvPr id="1720" name="Google Shape;1720;p10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21" name="Google Shape;1721;p10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22" name="Google Shape;1722;p107"/>
          <p:cNvGrpSpPr/>
          <p:nvPr/>
        </p:nvGrpSpPr>
        <p:grpSpPr>
          <a:xfrm>
            <a:off x="276425" y="135875"/>
            <a:ext cx="8538875" cy="4740075"/>
            <a:chOff x="276425" y="135875"/>
            <a:chExt cx="8538875" cy="4740075"/>
          </a:xfrm>
        </p:grpSpPr>
        <p:grpSp>
          <p:nvGrpSpPr>
            <p:cNvPr id="1723" name="Google Shape;1723;p107"/>
            <p:cNvGrpSpPr/>
            <p:nvPr/>
          </p:nvGrpSpPr>
          <p:grpSpPr>
            <a:xfrm>
              <a:off x="8196000" y="135875"/>
              <a:ext cx="619300" cy="330925"/>
              <a:chOff x="5031250" y="135875"/>
              <a:chExt cx="619300" cy="330925"/>
            </a:xfrm>
          </p:grpSpPr>
          <p:sp>
            <p:nvSpPr>
              <p:cNvPr id="1724" name="Google Shape;1724;p10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07"/>
            <p:cNvGrpSpPr/>
            <p:nvPr/>
          </p:nvGrpSpPr>
          <p:grpSpPr>
            <a:xfrm>
              <a:off x="276425" y="4185388"/>
              <a:ext cx="284403" cy="690563"/>
              <a:chOff x="276425" y="4185388"/>
              <a:chExt cx="284403" cy="690563"/>
            </a:xfrm>
          </p:grpSpPr>
          <p:sp>
            <p:nvSpPr>
              <p:cNvPr id="1728" name="Google Shape;1728;p10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31" name="Shape 1731"/>
        <p:cNvGrpSpPr/>
        <p:nvPr/>
      </p:nvGrpSpPr>
      <p:grpSpPr>
        <a:xfrm>
          <a:off x="0" y="0"/>
          <a:ext cx="0" cy="0"/>
          <a:chOff x="0" y="0"/>
          <a:chExt cx="0" cy="0"/>
        </a:xfrm>
      </p:grpSpPr>
      <p:sp>
        <p:nvSpPr>
          <p:cNvPr id="1732" name="Google Shape;1732;p108"/>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733" name="Google Shape;1733;p108"/>
          <p:cNvGrpSpPr/>
          <p:nvPr/>
        </p:nvGrpSpPr>
        <p:grpSpPr>
          <a:xfrm>
            <a:off x="0" y="307163"/>
            <a:ext cx="9141000" cy="4529150"/>
            <a:chOff x="0" y="307163"/>
            <a:chExt cx="9141000" cy="4529150"/>
          </a:xfrm>
        </p:grpSpPr>
        <p:cxnSp>
          <p:nvCxnSpPr>
            <p:cNvPr id="1734" name="Google Shape;1734;p10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35" name="Google Shape;1735;p10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36" name="Google Shape;1736;p108"/>
          <p:cNvGrpSpPr/>
          <p:nvPr/>
        </p:nvGrpSpPr>
        <p:grpSpPr>
          <a:xfrm>
            <a:off x="294371" y="141713"/>
            <a:ext cx="8240379" cy="4829479"/>
            <a:chOff x="294371" y="141713"/>
            <a:chExt cx="8240379" cy="4829479"/>
          </a:xfrm>
        </p:grpSpPr>
        <p:grpSp>
          <p:nvGrpSpPr>
            <p:cNvPr id="1737" name="Google Shape;1737;p108"/>
            <p:cNvGrpSpPr/>
            <p:nvPr/>
          </p:nvGrpSpPr>
          <p:grpSpPr>
            <a:xfrm>
              <a:off x="7915450" y="141713"/>
              <a:ext cx="619300" cy="330925"/>
              <a:chOff x="5031250" y="135875"/>
              <a:chExt cx="619300" cy="330925"/>
            </a:xfrm>
          </p:grpSpPr>
          <p:sp>
            <p:nvSpPr>
              <p:cNvPr id="1738" name="Google Shape;1738;p10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108"/>
            <p:cNvGrpSpPr/>
            <p:nvPr/>
          </p:nvGrpSpPr>
          <p:grpSpPr>
            <a:xfrm rot="-1970868">
              <a:off x="458916" y="4258716"/>
              <a:ext cx="284398" cy="690551"/>
              <a:chOff x="276425" y="4185388"/>
              <a:chExt cx="284403" cy="690563"/>
            </a:xfrm>
          </p:grpSpPr>
          <p:sp>
            <p:nvSpPr>
              <p:cNvPr id="1742" name="Google Shape;1742;p10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5" name="Shape 1745"/>
        <p:cNvGrpSpPr/>
        <p:nvPr/>
      </p:nvGrpSpPr>
      <p:grpSpPr>
        <a:xfrm>
          <a:off x="0" y="0"/>
          <a:ext cx="0" cy="0"/>
          <a:chOff x="0" y="0"/>
          <a:chExt cx="0" cy="0"/>
        </a:xfrm>
      </p:grpSpPr>
      <p:sp>
        <p:nvSpPr>
          <p:cNvPr id="1746" name="Google Shape;1746;p109"/>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47" name="Google Shape;1747;p109"/>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748" name="Google Shape;1748;p109"/>
          <p:cNvGrpSpPr/>
          <p:nvPr/>
        </p:nvGrpSpPr>
        <p:grpSpPr>
          <a:xfrm>
            <a:off x="211278" y="220206"/>
            <a:ext cx="8661690" cy="4820732"/>
            <a:chOff x="211278" y="220206"/>
            <a:chExt cx="8661690" cy="4820732"/>
          </a:xfrm>
        </p:grpSpPr>
        <p:grpSp>
          <p:nvGrpSpPr>
            <p:cNvPr id="1749" name="Google Shape;1749;p109"/>
            <p:cNvGrpSpPr/>
            <p:nvPr/>
          </p:nvGrpSpPr>
          <p:grpSpPr>
            <a:xfrm rot="-4513216">
              <a:off x="8324345" y="4533868"/>
              <a:ext cx="619291" cy="330920"/>
              <a:chOff x="5031250" y="135875"/>
              <a:chExt cx="619300" cy="330925"/>
            </a:xfrm>
          </p:grpSpPr>
          <p:sp>
            <p:nvSpPr>
              <p:cNvPr id="1750" name="Google Shape;1750;p10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109"/>
            <p:cNvGrpSpPr/>
            <p:nvPr/>
          </p:nvGrpSpPr>
          <p:grpSpPr>
            <a:xfrm rot="811576">
              <a:off x="288095" y="243890"/>
              <a:ext cx="284414" cy="690589"/>
              <a:chOff x="276425" y="4185388"/>
              <a:chExt cx="284403" cy="690563"/>
            </a:xfrm>
          </p:grpSpPr>
          <p:sp>
            <p:nvSpPr>
              <p:cNvPr id="1754" name="Google Shape;1754;p10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7" name="Google Shape;1757;p109"/>
          <p:cNvGrpSpPr/>
          <p:nvPr/>
        </p:nvGrpSpPr>
        <p:grpSpPr>
          <a:xfrm>
            <a:off x="0" y="307163"/>
            <a:ext cx="9141000" cy="4529150"/>
            <a:chOff x="0" y="307163"/>
            <a:chExt cx="9141000" cy="4529150"/>
          </a:xfrm>
        </p:grpSpPr>
        <p:cxnSp>
          <p:nvCxnSpPr>
            <p:cNvPr id="1758" name="Google Shape;1758;p10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59" name="Google Shape;1759;p10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0" name="Shape 1760"/>
        <p:cNvGrpSpPr/>
        <p:nvPr/>
      </p:nvGrpSpPr>
      <p:grpSpPr>
        <a:xfrm>
          <a:off x="0" y="0"/>
          <a:ext cx="0" cy="0"/>
          <a:chOff x="0" y="0"/>
          <a:chExt cx="0" cy="0"/>
        </a:xfrm>
      </p:grpSpPr>
      <p:sp>
        <p:nvSpPr>
          <p:cNvPr id="1761" name="Google Shape;1761;p11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1762" name="Google Shape;1762;p110"/>
          <p:cNvGrpSpPr/>
          <p:nvPr/>
        </p:nvGrpSpPr>
        <p:grpSpPr>
          <a:xfrm>
            <a:off x="0" y="307163"/>
            <a:ext cx="9141000" cy="4529150"/>
            <a:chOff x="0" y="307163"/>
            <a:chExt cx="9141000" cy="4529150"/>
          </a:xfrm>
        </p:grpSpPr>
        <p:cxnSp>
          <p:nvCxnSpPr>
            <p:cNvPr id="1763" name="Google Shape;1763;p11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64" name="Google Shape;1764;p11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65" name="Google Shape;1765;p110"/>
          <p:cNvGrpSpPr/>
          <p:nvPr/>
        </p:nvGrpSpPr>
        <p:grpSpPr>
          <a:xfrm>
            <a:off x="328075" y="147253"/>
            <a:ext cx="8635431" cy="4787659"/>
            <a:chOff x="328075" y="147253"/>
            <a:chExt cx="8635431" cy="4787659"/>
          </a:xfrm>
        </p:grpSpPr>
        <p:grpSp>
          <p:nvGrpSpPr>
            <p:cNvPr id="1766" name="Google Shape;1766;p110"/>
            <p:cNvGrpSpPr/>
            <p:nvPr/>
          </p:nvGrpSpPr>
          <p:grpSpPr>
            <a:xfrm>
              <a:off x="328075" y="4603988"/>
              <a:ext cx="619300" cy="330925"/>
              <a:chOff x="5031250" y="135875"/>
              <a:chExt cx="619300" cy="330925"/>
            </a:xfrm>
          </p:grpSpPr>
          <p:sp>
            <p:nvSpPr>
              <p:cNvPr id="1767" name="Google Shape;1767;p11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10"/>
            <p:cNvGrpSpPr/>
            <p:nvPr/>
          </p:nvGrpSpPr>
          <p:grpSpPr>
            <a:xfrm rot="-3619827">
              <a:off x="8450899" y="96443"/>
              <a:ext cx="284405" cy="690567"/>
              <a:chOff x="276425" y="4185388"/>
              <a:chExt cx="284403" cy="690563"/>
            </a:xfrm>
          </p:grpSpPr>
          <p:sp>
            <p:nvSpPr>
              <p:cNvPr id="1771" name="Google Shape;1771;p11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4" name="Shape 1774"/>
        <p:cNvGrpSpPr/>
        <p:nvPr/>
      </p:nvGrpSpPr>
      <p:grpSpPr>
        <a:xfrm>
          <a:off x="0" y="0"/>
          <a:ext cx="0" cy="0"/>
          <a:chOff x="0" y="0"/>
          <a:chExt cx="0" cy="0"/>
        </a:xfrm>
      </p:grpSpPr>
      <p:sp>
        <p:nvSpPr>
          <p:cNvPr id="1775" name="Google Shape;1775;p111"/>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76" name="Google Shape;1776;p111"/>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777" name="Google Shape;1777;p111"/>
          <p:cNvGrpSpPr/>
          <p:nvPr/>
        </p:nvGrpSpPr>
        <p:grpSpPr>
          <a:xfrm>
            <a:off x="0" y="307163"/>
            <a:ext cx="9141000" cy="4529150"/>
            <a:chOff x="0" y="307163"/>
            <a:chExt cx="9141000" cy="4529150"/>
          </a:xfrm>
        </p:grpSpPr>
        <p:cxnSp>
          <p:nvCxnSpPr>
            <p:cNvPr id="1778" name="Google Shape;1778;p11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79" name="Google Shape;1779;p11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780" name="Google Shape;1780;p111"/>
          <p:cNvGrpSpPr/>
          <p:nvPr/>
        </p:nvGrpSpPr>
        <p:grpSpPr>
          <a:xfrm>
            <a:off x="32616" y="307167"/>
            <a:ext cx="8926885" cy="4706689"/>
            <a:chOff x="32616" y="307167"/>
            <a:chExt cx="8926885" cy="4706689"/>
          </a:xfrm>
        </p:grpSpPr>
        <p:grpSp>
          <p:nvGrpSpPr>
            <p:cNvPr id="1781" name="Google Shape;1781;p111"/>
            <p:cNvGrpSpPr/>
            <p:nvPr/>
          </p:nvGrpSpPr>
          <p:grpSpPr>
            <a:xfrm rot="-7457161">
              <a:off x="8451932" y="4356605"/>
              <a:ext cx="284391" cy="690533"/>
              <a:chOff x="276425" y="4185388"/>
              <a:chExt cx="284403" cy="690563"/>
            </a:xfrm>
          </p:grpSpPr>
          <p:sp>
            <p:nvSpPr>
              <p:cNvPr id="1782" name="Google Shape;1782;p11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111"/>
            <p:cNvGrpSpPr/>
            <p:nvPr/>
          </p:nvGrpSpPr>
          <p:grpSpPr>
            <a:xfrm rot="-7078930">
              <a:off x="14371" y="492790"/>
              <a:ext cx="619304" cy="330927"/>
              <a:chOff x="5031250" y="135875"/>
              <a:chExt cx="619300" cy="330925"/>
            </a:xfrm>
          </p:grpSpPr>
          <p:sp>
            <p:nvSpPr>
              <p:cNvPr id="1786" name="Google Shape;1786;p11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89" name="Shape 1789"/>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790" name="Shape 1790"/>
        <p:cNvGrpSpPr/>
        <p:nvPr/>
      </p:nvGrpSpPr>
      <p:grpSpPr>
        <a:xfrm>
          <a:off x="0" y="0"/>
          <a:ext cx="0" cy="0"/>
          <a:chOff x="0" y="0"/>
          <a:chExt cx="0" cy="0"/>
        </a:xfrm>
      </p:grpSpPr>
      <p:sp>
        <p:nvSpPr>
          <p:cNvPr id="1791" name="Google Shape;1791;p1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92" name="Google Shape;1792;p113"/>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3" name="Google Shape;1793;p113"/>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794" name="Google Shape;1794;p113"/>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5" name="Google Shape;1795;p113"/>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796" name="Google Shape;1796;p113"/>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7" name="Google Shape;1797;p113"/>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798" name="Google Shape;1798;p113"/>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9" name="Google Shape;1799;p113"/>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00" name="Google Shape;1800;p113"/>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1" name="Google Shape;1801;p113"/>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02" name="Google Shape;1802;p113"/>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3" name="Google Shape;1803;p113"/>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04" name="Google Shape;1804;p113"/>
          <p:cNvGrpSpPr/>
          <p:nvPr/>
        </p:nvGrpSpPr>
        <p:grpSpPr>
          <a:xfrm>
            <a:off x="176575" y="275688"/>
            <a:ext cx="8843198" cy="4676474"/>
            <a:chOff x="176575" y="275688"/>
            <a:chExt cx="8843198" cy="4676474"/>
          </a:xfrm>
        </p:grpSpPr>
        <p:grpSp>
          <p:nvGrpSpPr>
            <p:cNvPr id="1805" name="Google Shape;1805;p113"/>
            <p:cNvGrpSpPr/>
            <p:nvPr/>
          </p:nvGrpSpPr>
          <p:grpSpPr>
            <a:xfrm rot="-7532021">
              <a:off x="8395491" y="4438534"/>
              <a:ext cx="619320" cy="330936"/>
              <a:chOff x="5031250" y="135875"/>
              <a:chExt cx="619300" cy="330925"/>
            </a:xfrm>
          </p:grpSpPr>
          <p:sp>
            <p:nvSpPr>
              <p:cNvPr id="1806" name="Google Shape;1806;p11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113"/>
            <p:cNvGrpSpPr/>
            <p:nvPr/>
          </p:nvGrpSpPr>
          <p:grpSpPr>
            <a:xfrm>
              <a:off x="176575" y="275688"/>
              <a:ext cx="284403" cy="690563"/>
              <a:chOff x="276425" y="4185388"/>
              <a:chExt cx="284403" cy="690563"/>
            </a:xfrm>
          </p:grpSpPr>
          <p:sp>
            <p:nvSpPr>
              <p:cNvPr id="1810" name="Google Shape;1810;p11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3" name="Google Shape;1813;p113"/>
          <p:cNvGrpSpPr/>
          <p:nvPr/>
        </p:nvGrpSpPr>
        <p:grpSpPr>
          <a:xfrm>
            <a:off x="0" y="307163"/>
            <a:ext cx="9141000" cy="4529150"/>
            <a:chOff x="0" y="307163"/>
            <a:chExt cx="9141000" cy="4529150"/>
          </a:xfrm>
        </p:grpSpPr>
        <p:cxnSp>
          <p:nvCxnSpPr>
            <p:cNvPr id="1814" name="Google Shape;1814;p11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15" name="Google Shape;1815;p11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816" name="Shape 1816"/>
        <p:cNvGrpSpPr/>
        <p:nvPr/>
      </p:nvGrpSpPr>
      <p:grpSpPr>
        <a:xfrm>
          <a:off x="0" y="0"/>
          <a:ext cx="0" cy="0"/>
          <a:chOff x="0" y="0"/>
          <a:chExt cx="0" cy="0"/>
        </a:xfrm>
      </p:grpSpPr>
      <p:sp>
        <p:nvSpPr>
          <p:cNvPr id="1817" name="Google Shape;1817;p1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18" name="Google Shape;1818;p114"/>
          <p:cNvGrpSpPr/>
          <p:nvPr/>
        </p:nvGrpSpPr>
        <p:grpSpPr>
          <a:xfrm>
            <a:off x="201664" y="252339"/>
            <a:ext cx="8700074" cy="4804662"/>
            <a:chOff x="201664" y="252339"/>
            <a:chExt cx="8700074" cy="4804662"/>
          </a:xfrm>
        </p:grpSpPr>
        <p:grpSp>
          <p:nvGrpSpPr>
            <p:cNvPr id="1819" name="Google Shape;1819;p114"/>
            <p:cNvGrpSpPr/>
            <p:nvPr/>
          </p:nvGrpSpPr>
          <p:grpSpPr>
            <a:xfrm rot="-6063156">
              <a:off x="8370359" y="422495"/>
              <a:ext cx="619267" cy="330908"/>
              <a:chOff x="5031250" y="135875"/>
              <a:chExt cx="619300" cy="330925"/>
            </a:xfrm>
          </p:grpSpPr>
          <p:sp>
            <p:nvSpPr>
              <p:cNvPr id="1820" name="Google Shape;1820;p11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114"/>
            <p:cNvGrpSpPr/>
            <p:nvPr/>
          </p:nvGrpSpPr>
          <p:grpSpPr>
            <a:xfrm rot="-2700000">
              <a:off x="404163" y="4367023"/>
              <a:ext cx="284400" cy="690556"/>
              <a:chOff x="276425" y="4185388"/>
              <a:chExt cx="284403" cy="690563"/>
            </a:xfrm>
          </p:grpSpPr>
          <p:sp>
            <p:nvSpPr>
              <p:cNvPr id="1824" name="Google Shape;1824;p11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7" name="Google Shape;1827;p114"/>
          <p:cNvGrpSpPr/>
          <p:nvPr/>
        </p:nvGrpSpPr>
        <p:grpSpPr>
          <a:xfrm>
            <a:off x="0" y="307163"/>
            <a:ext cx="9141000" cy="4529150"/>
            <a:chOff x="0" y="307163"/>
            <a:chExt cx="9141000" cy="4529150"/>
          </a:xfrm>
        </p:grpSpPr>
        <p:cxnSp>
          <p:nvCxnSpPr>
            <p:cNvPr id="1828" name="Google Shape;1828;p11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29" name="Google Shape;1829;p11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830" name="Shape 1830"/>
        <p:cNvGrpSpPr/>
        <p:nvPr/>
      </p:nvGrpSpPr>
      <p:grpSpPr>
        <a:xfrm>
          <a:off x="0" y="0"/>
          <a:ext cx="0" cy="0"/>
          <a:chOff x="0" y="0"/>
          <a:chExt cx="0" cy="0"/>
        </a:xfrm>
      </p:grpSpPr>
      <p:sp>
        <p:nvSpPr>
          <p:cNvPr id="1831" name="Google Shape;1831;p1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2" name="Google Shape;1832;p115"/>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833" name="Google Shape;1833;p115"/>
          <p:cNvGrpSpPr/>
          <p:nvPr/>
        </p:nvGrpSpPr>
        <p:grpSpPr>
          <a:xfrm>
            <a:off x="201664" y="252339"/>
            <a:ext cx="8700074" cy="4804662"/>
            <a:chOff x="201664" y="252339"/>
            <a:chExt cx="8700074" cy="4804662"/>
          </a:xfrm>
        </p:grpSpPr>
        <p:grpSp>
          <p:nvGrpSpPr>
            <p:cNvPr id="1834" name="Google Shape;1834;p115"/>
            <p:cNvGrpSpPr/>
            <p:nvPr/>
          </p:nvGrpSpPr>
          <p:grpSpPr>
            <a:xfrm rot="-6063156">
              <a:off x="8370359" y="422495"/>
              <a:ext cx="619267" cy="330908"/>
              <a:chOff x="5031250" y="135875"/>
              <a:chExt cx="619300" cy="330925"/>
            </a:xfrm>
          </p:grpSpPr>
          <p:sp>
            <p:nvSpPr>
              <p:cNvPr id="1835" name="Google Shape;1835;p11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115"/>
            <p:cNvGrpSpPr/>
            <p:nvPr/>
          </p:nvGrpSpPr>
          <p:grpSpPr>
            <a:xfrm rot="-2700000">
              <a:off x="404163" y="4367023"/>
              <a:ext cx="284400" cy="690556"/>
              <a:chOff x="276425" y="4185388"/>
              <a:chExt cx="284403" cy="690563"/>
            </a:xfrm>
          </p:grpSpPr>
          <p:sp>
            <p:nvSpPr>
              <p:cNvPr id="1839" name="Google Shape;1839;p11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2" name="Google Shape;1842;p115"/>
          <p:cNvGrpSpPr/>
          <p:nvPr/>
        </p:nvGrpSpPr>
        <p:grpSpPr>
          <a:xfrm>
            <a:off x="0" y="307163"/>
            <a:ext cx="9141000" cy="4529150"/>
            <a:chOff x="0" y="307163"/>
            <a:chExt cx="9141000" cy="4529150"/>
          </a:xfrm>
        </p:grpSpPr>
        <p:cxnSp>
          <p:nvCxnSpPr>
            <p:cNvPr id="1843" name="Google Shape;1843;p11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44" name="Google Shape;1844;p11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45" name="Shape 1845"/>
        <p:cNvGrpSpPr/>
        <p:nvPr/>
      </p:nvGrpSpPr>
      <p:grpSpPr>
        <a:xfrm>
          <a:off x="0" y="0"/>
          <a:ext cx="0" cy="0"/>
          <a:chOff x="0" y="0"/>
          <a:chExt cx="0" cy="0"/>
        </a:xfrm>
      </p:grpSpPr>
      <p:sp>
        <p:nvSpPr>
          <p:cNvPr id="1846" name="Google Shape;1846;p1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47" name="Google Shape;1847;p116"/>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48" name="Google Shape;1848;p116"/>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49" name="Google Shape;1849;p116"/>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50" name="Google Shape;1850;p116"/>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51" name="Google Shape;1851;p116"/>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52" name="Google Shape;1852;p116"/>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53" name="Google Shape;1853;p116"/>
          <p:cNvGrpSpPr/>
          <p:nvPr/>
        </p:nvGrpSpPr>
        <p:grpSpPr>
          <a:xfrm>
            <a:off x="0" y="307163"/>
            <a:ext cx="9141000" cy="4529150"/>
            <a:chOff x="0" y="307163"/>
            <a:chExt cx="9141000" cy="4529150"/>
          </a:xfrm>
        </p:grpSpPr>
        <p:cxnSp>
          <p:nvCxnSpPr>
            <p:cNvPr id="1854" name="Google Shape;1854;p11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855" name="Google Shape;1855;p11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856" name="Google Shape;1856;p116"/>
          <p:cNvGrpSpPr/>
          <p:nvPr/>
        </p:nvGrpSpPr>
        <p:grpSpPr>
          <a:xfrm>
            <a:off x="273135" y="173920"/>
            <a:ext cx="7622917" cy="4923204"/>
            <a:chOff x="273135" y="173920"/>
            <a:chExt cx="7622917" cy="4923204"/>
          </a:xfrm>
        </p:grpSpPr>
        <p:grpSp>
          <p:nvGrpSpPr>
            <p:cNvPr id="1857" name="Google Shape;1857;p116"/>
            <p:cNvGrpSpPr/>
            <p:nvPr/>
          </p:nvGrpSpPr>
          <p:grpSpPr>
            <a:xfrm rot="2048007">
              <a:off x="442377" y="194231"/>
              <a:ext cx="284392" cy="690535"/>
              <a:chOff x="276425" y="4185388"/>
              <a:chExt cx="284403" cy="690563"/>
            </a:xfrm>
          </p:grpSpPr>
          <p:sp>
            <p:nvSpPr>
              <p:cNvPr id="1858" name="Google Shape;1858;p11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116"/>
            <p:cNvGrpSpPr/>
            <p:nvPr/>
          </p:nvGrpSpPr>
          <p:grpSpPr>
            <a:xfrm rot="-1724611">
              <a:off x="7235323" y="4637670"/>
              <a:ext cx="619313" cy="330932"/>
              <a:chOff x="5031250" y="135875"/>
              <a:chExt cx="619300" cy="330925"/>
            </a:xfrm>
          </p:grpSpPr>
          <p:sp>
            <p:nvSpPr>
              <p:cNvPr id="1862" name="Google Shape;1862;p11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865" name="Shape 1865"/>
        <p:cNvGrpSpPr/>
        <p:nvPr/>
      </p:nvGrpSpPr>
      <p:grpSpPr>
        <a:xfrm>
          <a:off x="0" y="0"/>
          <a:ext cx="0" cy="0"/>
          <a:chOff x="0" y="0"/>
          <a:chExt cx="0" cy="0"/>
        </a:xfrm>
      </p:grpSpPr>
      <p:sp>
        <p:nvSpPr>
          <p:cNvPr id="1866" name="Google Shape;1866;p1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7" name="Google Shape;1867;p117"/>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68" name="Google Shape;1868;p117"/>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69" name="Google Shape;1869;p117"/>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70" name="Google Shape;1870;p117"/>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71" name="Google Shape;1871;p117"/>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72" name="Google Shape;1872;p117"/>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73" name="Google Shape;1873;p117"/>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74" name="Google Shape;1874;p117"/>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75" name="Google Shape;1875;p117"/>
          <p:cNvGrpSpPr/>
          <p:nvPr/>
        </p:nvGrpSpPr>
        <p:grpSpPr>
          <a:xfrm>
            <a:off x="913498" y="38962"/>
            <a:ext cx="7188962" cy="5075174"/>
            <a:chOff x="913498" y="38962"/>
            <a:chExt cx="7188962" cy="5075174"/>
          </a:xfrm>
        </p:grpSpPr>
        <p:grpSp>
          <p:nvGrpSpPr>
            <p:cNvPr id="1876" name="Google Shape;1876;p117"/>
            <p:cNvGrpSpPr/>
            <p:nvPr/>
          </p:nvGrpSpPr>
          <p:grpSpPr>
            <a:xfrm rot="9498108">
              <a:off x="7443958" y="141717"/>
              <a:ext cx="619271" cy="330909"/>
              <a:chOff x="5031250" y="135875"/>
              <a:chExt cx="619300" cy="330925"/>
            </a:xfrm>
          </p:grpSpPr>
          <p:sp>
            <p:nvSpPr>
              <p:cNvPr id="1877" name="Google Shape;1877;p11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117"/>
            <p:cNvGrpSpPr/>
            <p:nvPr/>
          </p:nvGrpSpPr>
          <p:grpSpPr>
            <a:xfrm rot="-5082576">
              <a:off x="1128210" y="4595444"/>
              <a:ext cx="284392" cy="690535"/>
              <a:chOff x="276425" y="4185388"/>
              <a:chExt cx="284403" cy="690563"/>
            </a:xfrm>
          </p:grpSpPr>
          <p:sp>
            <p:nvSpPr>
              <p:cNvPr id="1881" name="Google Shape;1881;p11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84" name="Google Shape;1884;p11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85" name="Shape 1885"/>
        <p:cNvGrpSpPr/>
        <p:nvPr/>
      </p:nvGrpSpPr>
      <p:grpSpPr>
        <a:xfrm>
          <a:off x="0" y="0"/>
          <a:ext cx="0" cy="0"/>
          <a:chOff x="0" y="0"/>
          <a:chExt cx="0" cy="0"/>
        </a:xfrm>
      </p:grpSpPr>
      <p:sp>
        <p:nvSpPr>
          <p:cNvPr id="1886" name="Google Shape;1886;p1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87" name="Google Shape;1887;p118"/>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88" name="Google Shape;1888;p118"/>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89" name="Google Shape;1889;p118"/>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0" name="Google Shape;1890;p118"/>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1" name="Google Shape;1891;p118"/>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2" name="Google Shape;1892;p118"/>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3" name="Google Shape;1893;p118"/>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4" name="Google Shape;1894;p118"/>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5" name="Google Shape;1895;p118"/>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6" name="Google Shape;1896;p118"/>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7" name="Google Shape;1897;p118"/>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898" name="Google Shape;1898;p118"/>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899" name="Google Shape;1899;p118"/>
          <p:cNvGrpSpPr/>
          <p:nvPr/>
        </p:nvGrpSpPr>
        <p:grpSpPr>
          <a:xfrm>
            <a:off x="0" y="307163"/>
            <a:ext cx="9141000" cy="4529150"/>
            <a:chOff x="0" y="307163"/>
            <a:chExt cx="9141000" cy="4529150"/>
          </a:xfrm>
        </p:grpSpPr>
        <p:cxnSp>
          <p:nvCxnSpPr>
            <p:cNvPr id="1900" name="Google Shape;1900;p11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01" name="Google Shape;1901;p11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902" name="Google Shape;1902;p118"/>
          <p:cNvGrpSpPr/>
          <p:nvPr/>
        </p:nvGrpSpPr>
        <p:grpSpPr>
          <a:xfrm>
            <a:off x="32616" y="307167"/>
            <a:ext cx="8992713" cy="3396241"/>
            <a:chOff x="32616" y="307167"/>
            <a:chExt cx="8992713" cy="3396241"/>
          </a:xfrm>
        </p:grpSpPr>
        <p:grpSp>
          <p:nvGrpSpPr>
            <p:cNvPr id="1903" name="Google Shape;1903;p118"/>
            <p:cNvGrpSpPr/>
            <p:nvPr/>
          </p:nvGrpSpPr>
          <p:grpSpPr>
            <a:xfrm rot="-7078930">
              <a:off x="14371" y="492790"/>
              <a:ext cx="619304" cy="330927"/>
              <a:chOff x="5031250" y="135875"/>
              <a:chExt cx="619300" cy="330925"/>
            </a:xfrm>
          </p:grpSpPr>
          <p:sp>
            <p:nvSpPr>
              <p:cNvPr id="1904" name="Google Shape;1904;p11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118"/>
            <p:cNvGrpSpPr/>
            <p:nvPr/>
          </p:nvGrpSpPr>
          <p:grpSpPr>
            <a:xfrm rot="9796004">
              <a:off x="8647557" y="2986565"/>
              <a:ext cx="284387" cy="690523"/>
              <a:chOff x="276425" y="4185388"/>
              <a:chExt cx="284403" cy="690563"/>
            </a:xfrm>
          </p:grpSpPr>
          <p:sp>
            <p:nvSpPr>
              <p:cNvPr id="1908" name="Google Shape;1908;p11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911" name="Shape 1911"/>
        <p:cNvGrpSpPr/>
        <p:nvPr/>
      </p:nvGrpSpPr>
      <p:grpSpPr>
        <a:xfrm>
          <a:off x="0" y="0"/>
          <a:ext cx="0" cy="0"/>
          <a:chOff x="0" y="0"/>
          <a:chExt cx="0" cy="0"/>
        </a:xfrm>
      </p:grpSpPr>
      <p:sp>
        <p:nvSpPr>
          <p:cNvPr id="1912" name="Google Shape;1912;p119"/>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3" name="Google Shape;1913;p119"/>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14" name="Google Shape;1914;p119"/>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5" name="Google Shape;1915;p119"/>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16" name="Google Shape;1916;p119"/>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7" name="Google Shape;1917;p119"/>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918" name="Google Shape;1918;p119"/>
          <p:cNvGrpSpPr/>
          <p:nvPr/>
        </p:nvGrpSpPr>
        <p:grpSpPr>
          <a:xfrm>
            <a:off x="201664" y="252339"/>
            <a:ext cx="8700074" cy="4804662"/>
            <a:chOff x="201664" y="252339"/>
            <a:chExt cx="8700074" cy="4804662"/>
          </a:xfrm>
        </p:grpSpPr>
        <p:grpSp>
          <p:nvGrpSpPr>
            <p:cNvPr id="1919" name="Google Shape;1919;p119"/>
            <p:cNvGrpSpPr/>
            <p:nvPr/>
          </p:nvGrpSpPr>
          <p:grpSpPr>
            <a:xfrm rot="-6063156">
              <a:off x="8370359" y="422495"/>
              <a:ext cx="619267" cy="330908"/>
              <a:chOff x="5031250" y="135875"/>
              <a:chExt cx="619300" cy="330925"/>
            </a:xfrm>
          </p:grpSpPr>
          <p:sp>
            <p:nvSpPr>
              <p:cNvPr id="1920" name="Google Shape;1920;p11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119"/>
            <p:cNvGrpSpPr/>
            <p:nvPr/>
          </p:nvGrpSpPr>
          <p:grpSpPr>
            <a:xfrm rot="-2700000">
              <a:off x="404163" y="4367023"/>
              <a:ext cx="284400" cy="690556"/>
              <a:chOff x="276425" y="4185388"/>
              <a:chExt cx="284403" cy="690563"/>
            </a:xfrm>
          </p:grpSpPr>
          <p:sp>
            <p:nvSpPr>
              <p:cNvPr id="1924" name="Google Shape;1924;p11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7" name="Google Shape;1927;p119"/>
          <p:cNvGrpSpPr/>
          <p:nvPr/>
        </p:nvGrpSpPr>
        <p:grpSpPr>
          <a:xfrm>
            <a:off x="0" y="307163"/>
            <a:ext cx="9141000" cy="4529150"/>
            <a:chOff x="0" y="307163"/>
            <a:chExt cx="9141000" cy="4529150"/>
          </a:xfrm>
        </p:grpSpPr>
        <p:cxnSp>
          <p:nvCxnSpPr>
            <p:cNvPr id="1928" name="Google Shape;1928;p11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29" name="Google Shape;1929;p11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930" name="Shape 1930"/>
        <p:cNvGrpSpPr/>
        <p:nvPr/>
      </p:nvGrpSpPr>
      <p:grpSpPr>
        <a:xfrm>
          <a:off x="0" y="0"/>
          <a:ext cx="0" cy="0"/>
          <a:chOff x="0" y="0"/>
          <a:chExt cx="0" cy="0"/>
        </a:xfrm>
      </p:grpSpPr>
      <p:sp>
        <p:nvSpPr>
          <p:cNvPr id="1931" name="Google Shape;1931;p120"/>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2" name="Google Shape;1932;p120"/>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3" name="Google Shape;1933;p120"/>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1934" name="Google Shape;1934;p120"/>
          <p:cNvGrpSpPr/>
          <p:nvPr/>
        </p:nvGrpSpPr>
        <p:grpSpPr>
          <a:xfrm>
            <a:off x="201664" y="252339"/>
            <a:ext cx="8700074" cy="4804662"/>
            <a:chOff x="201664" y="252339"/>
            <a:chExt cx="8700074" cy="4804662"/>
          </a:xfrm>
        </p:grpSpPr>
        <p:grpSp>
          <p:nvGrpSpPr>
            <p:cNvPr id="1935" name="Google Shape;1935;p120"/>
            <p:cNvGrpSpPr/>
            <p:nvPr/>
          </p:nvGrpSpPr>
          <p:grpSpPr>
            <a:xfrm rot="-6063156">
              <a:off x="8370359" y="422495"/>
              <a:ext cx="619267" cy="330908"/>
              <a:chOff x="5031250" y="135875"/>
              <a:chExt cx="619300" cy="330925"/>
            </a:xfrm>
          </p:grpSpPr>
          <p:sp>
            <p:nvSpPr>
              <p:cNvPr id="1936" name="Google Shape;1936;p12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20"/>
            <p:cNvGrpSpPr/>
            <p:nvPr/>
          </p:nvGrpSpPr>
          <p:grpSpPr>
            <a:xfrm rot="-2700000">
              <a:off x="404163" y="4367023"/>
              <a:ext cx="284400" cy="690556"/>
              <a:chOff x="276425" y="4185388"/>
              <a:chExt cx="284403" cy="690563"/>
            </a:xfrm>
          </p:grpSpPr>
          <p:sp>
            <p:nvSpPr>
              <p:cNvPr id="1940" name="Google Shape;1940;p12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3" name="Google Shape;1943;p120"/>
          <p:cNvGrpSpPr/>
          <p:nvPr/>
        </p:nvGrpSpPr>
        <p:grpSpPr>
          <a:xfrm>
            <a:off x="0" y="307163"/>
            <a:ext cx="9141000" cy="4529150"/>
            <a:chOff x="0" y="307163"/>
            <a:chExt cx="9141000" cy="4529150"/>
          </a:xfrm>
        </p:grpSpPr>
        <p:cxnSp>
          <p:nvCxnSpPr>
            <p:cNvPr id="1944" name="Google Shape;1944;p12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45" name="Google Shape;1945;p12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946" name="Shape 1946"/>
        <p:cNvGrpSpPr/>
        <p:nvPr/>
      </p:nvGrpSpPr>
      <p:grpSpPr>
        <a:xfrm>
          <a:off x="0" y="0"/>
          <a:ext cx="0" cy="0"/>
          <a:chOff x="0" y="0"/>
          <a:chExt cx="0" cy="0"/>
        </a:xfrm>
      </p:grpSpPr>
      <p:grpSp>
        <p:nvGrpSpPr>
          <p:cNvPr id="1947" name="Google Shape;1947;p121"/>
          <p:cNvGrpSpPr/>
          <p:nvPr/>
        </p:nvGrpSpPr>
        <p:grpSpPr>
          <a:xfrm rot="-6063156">
            <a:off x="8370359" y="422495"/>
            <a:ext cx="619267" cy="330908"/>
            <a:chOff x="5031250" y="135875"/>
            <a:chExt cx="619300" cy="330925"/>
          </a:xfrm>
        </p:grpSpPr>
        <p:sp>
          <p:nvSpPr>
            <p:cNvPr id="1948" name="Google Shape;1948;p12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2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2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121"/>
          <p:cNvGrpSpPr/>
          <p:nvPr/>
        </p:nvGrpSpPr>
        <p:grpSpPr>
          <a:xfrm rot="-2700000">
            <a:off x="404163" y="4367023"/>
            <a:ext cx="284400" cy="690556"/>
            <a:chOff x="276425" y="4185388"/>
            <a:chExt cx="284403" cy="690563"/>
          </a:xfrm>
        </p:grpSpPr>
        <p:sp>
          <p:nvSpPr>
            <p:cNvPr id="1952" name="Google Shape;1952;p12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2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121"/>
          <p:cNvGrpSpPr/>
          <p:nvPr/>
        </p:nvGrpSpPr>
        <p:grpSpPr>
          <a:xfrm>
            <a:off x="0" y="307163"/>
            <a:ext cx="9141000" cy="4529150"/>
            <a:chOff x="0" y="307163"/>
            <a:chExt cx="9141000" cy="4529150"/>
          </a:xfrm>
        </p:grpSpPr>
        <p:cxnSp>
          <p:nvCxnSpPr>
            <p:cNvPr id="1956" name="Google Shape;1956;p12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57" name="Google Shape;1957;p12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958" name="Google Shape;1958;p121"/>
          <p:cNvGrpSpPr/>
          <p:nvPr/>
        </p:nvGrpSpPr>
        <p:grpSpPr>
          <a:xfrm>
            <a:off x="7399488" y="128932"/>
            <a:ext cx="794694" cy="794618"/>
            <a:chOff x="276382" y="1174752"/>
            <a:chExt cx="895027" cy="894940"/>
          </a:xfrm>
        </p:grpSpPr>
        <p:grpSp>
          <p:nvGrpSpPr>
            <p:cNvPr id="1959" name="Google Shape;1959;p121"/>
            <p:cNvGrpSpPr/>
            <p:nvPr/>
          </p:nvGrpSpPr>
          <p:grpSpPr>
            <a:xfrm>
              <a:off x="276382" y="1174752"/>
              <a:ext cx="895027" cy="894940"/>
              <a:chOff x="2861096" y="3889198"/>
              <a:chExt cx="397772" cy="397716"/>
            </a:xfrm>
          </p:grpSpPr>
          <p:sp>
            <p:nvSpPr>
              <p:cNvPr id="1960" name="Google Shape;1960;p121"/>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21"/>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121"/>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1963" name="Google Shape;1963;p121"/>
          <p:cNvGrpSpPr/>
          <p:nvPr/>
        </p:nvGrpSpPr>
        <p:grpSpPr>
          <a:xfrm>
            <a:off x="129253" y="3079528"/>
            <a:ext cx="834200" cy="794609"/>
            <a:chOff x="5694450" y="929325"/>
            <a:chExt cx="607000" cy="578150"/>
          </a:xfrm>
        </p:grpSpPr>
        <p:sp>
          <p:nvSpPr>
            <p:cNvPr id="1964" name="Google Shape;1964;p121"/>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21"/>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1"/>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1967" name="Shape 1967"/>
        <p:cNvGrpSpPr/>
        <p:nvPr/>
      </p:nvGrpSpPr>
      <p:grpSpPr>
        <a:xfrm>
          <a:off x="0" y="0"/>
          <a:ext cx="0" cy="0"/>
          <a:chOff x="0" y="0"/>
          <a:chExt cx="0" cy="0"/>
        </a:xfrm>
      </p:grpSpPr>
      <p:grpSp>
        <p:nvGrpSpPr>
          <p:cNvPr id="1968" name="Google Shape;1968;p122"/>
          <p:cNvGrpSpPr/>
          <p:nvPr/>
        </p:nvGrpSpPr>
        <p:grpSpPr>
          <a:xfrm>
            <a:off x="0" y="307163"/>
            <a:ext cx="9141000" cy="4529150"/>
            <a:chOff x="0" y="307163"/>
            <a:chExt cx="9141000" cy="4529150"/>
          </a:xfrm>
        </p:grpSpPr>
        <p:cxnSp>
          <p:nvCxnSpPr>
            <p:cNvPr id="1969" name="Google Shape;1969;p12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970" name="Google Shape;1970;p12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971" name="Google Shape;1971;p122"/>
          <p:cNvGrpSpPr/>
          <p:nvPr/>
        </p:nvGrpSpPr>
        <p:grpSpPr>
          <a:xfrm rot="-7078930">
            <a:off x="14371" y="492790"/>
            <a:ext cx="619304" cy="330927"/>
            <a:chOff x="5031250" y="135875"/>
            <a:chExt cx="619300" cy="330925"/>
          </a:xfrm>
        </p:grpSpPr>
        <p:sp>
          <p:nvSpPr>
            <p:cNvPr id="1972" name="Google Shape;1972;p12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122"/>
          <p:cNvGrpSpPr/>
          <p:nvPr/>
        </p:nvGrpSpPr>
        <p:grpSpPr>
          <a:xfrm rot="9796004">
            <a:off x="8647557" y="2986565"/>
            <a:ext cx="284387" cy="690523"/>
            <a:chOff x="276425" y="4185388"/>
            <a:chExt cx="284403" cy="690563"/>
          </a:xfrm>
        </p:grpSpPr>
        <p:sp>
          <p:nvSpPr>
            <p:cNvPr id="1976" name="Google Shape;1976;p12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22"/>
          <p:cNvGrpSpPr/>
          <p:nvPr/>
        </p:nvGrpSpPr>
        <p:grpSpPr>
          <a:xfrm>
            <a:off x="1070645" y="248146"/>
            <a:ext cx="869658" cy="820223"/>
            <a:chOff x="283800" y="1696800"/>
            <a:chExt cx="1158000" cy="1092175"/>
          </a:xfrm>
        </p:grpSpPr>
        <p:sp>
          <p:nvSpPr>
            <p:cNvPr id="1980" name="Google Shape;1980;p122"/>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2"/>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2"/>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2"/>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2"/>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2"/>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2"/>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2"/>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2"/>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2"/>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2"/>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2"/>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22"/>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2"/>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2"/>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2"/>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2"/>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2"/>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2"/>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2"/>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2"/>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2"/>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22"/>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2"/>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2"/>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2"/>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2"/>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2"/>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2"/>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2"/>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2"/>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2"/>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2"/>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2"/>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2"/>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2"/>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2"/>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2"/>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2"/>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122"/>
          <p:cNvGrpSpPr/>
          <p:nvPr/>
        </p:nvGrpSpPr>
        <p:grpSpPr>
          <a:xfrm>
            <a:off x="7753797" y="4204390"/>
            <a:ext cx="519461" cy="799222"/>
            <a:chOff x="3334313" y="1341356"/>
            <a:chExt cx="798434" cy="1228438"/>
          </a:xfrm>
        </p:grpSpPr>
        <p:sp>
          <p:nvSpPr>
            <p:cNvPr id="2020" name="Google Shape;2020;p122"/>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22"/>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2"/>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22"/>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2"/>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2"/>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2"/>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8" name="Google Shape;88;p14"/>
          <p:cNvGrpSpPr/>
          <p:nvPr/>
        </p:nvGrpSpPr>
        <p:grpSpPr>
          <a:xfrm>
            <a:off x="276425" y="135875"/>
            <a:ext cx="8538875" cy="4740075"/>
            <a:chOff x="276425" y="135875"/>
            <a:chExt cx="8538875" cy="4740075"/>
          </a:xfrm>
        </p:grpSpPr>
        <p:grpSp>
          <p:nvGrpSpPr>
            <p:cNvPr id="89" name="Google Shape;89;p14"/>
            <p:cNvGrpSpPr/>
            <p:nvPr/>
          </p:nvGrpSpPr>
          <p:grpSpPr>
            <a:xfrm>
              <a:off x="8196000" y="135875"/>
              <a:ext cx="619300" cy="330925"/>
              <a:chOff x="5031250" y="135875"/>
              <a:chExt cx="619300" cy="330925"/>
            </a:xfrm>
          </p:grpSpPr>
          <p:sp>
            <p:nvSpPr>
              <p:cNvPr id="90" name="Google Shape;90;p1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14"/>
            <p:cNvGrpSpPr/>
            <p:nvPr/>
          </p:nvGrpSpPr>
          <p:grpSpPr>
            <a:xfrm>
              <a:off x="276425" y="4185388"/>
              <a:ext cx="284403" cy="690563"/>
              <a:chOff x="276425" y="4185388"/>
              <a:chExt cx="284403" cy="690563"/>
            </a:xfrm>
          </p:grpSpPr>
          <p:sp>
            <p:nvSpPr>
              <p:cNvPr id="94" name="Google Shape;94;p1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 name="Google Shape;97;p14"/>
          <p:cNvGrpSpPr/>
          <p:nvPr/>
        </p:nvGrpSpPr>
        <p:grpSpPr>
          <a:xfrm>
            <a:off x="0" y="307163"/>
            <a:ext cx="9141000" cy="4529150"/>
            <a:chOff x="0" y="307163"/>
            <a:chExt cx="9141000" cy="4529150"/>
          </a:xfrm>
        </p:grpSpPr>
        <p:cxnSp>
          <p:nvCxnSpPr>
            <p:cNvPr id="98" name="Google Shape;98;p1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15"/>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15"/>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03" name="Google Shape;103;p15"/>
          <p:cNvGrpSpPr/>
          <p:nvPr/>
        </p:nvGrpSpPr>
        <p:grpSpPr>
          <a:xfrm>
            <a:off x="0" y="307163"/>
            <a:ext cx="9141000" cy="4529150"/>
            <a:chOff x="0" y="307163"/>
            <a:chExt cx="9141000" cy="4529150"/>
          </a:xfrm>
        </p:grpSpPr>
        <p:cxnSp>
          <p:nvCxnSpPr>
            <p:cNvPr id="104" name="Google Shape;104;p1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06" name="Google Shape;106;p15"/>
          <p:cNvGrpSpPr/>
          <p:nvPr/>
        </p:nvGrpSpPr>
        <p:grpSpPr>
          <a:xfrm>
            <a:off x="285949" y="264091"/>
            <a:ext cx="8669681" cy="4789793"/>
            <a:chOff x="285949" y="264091"/>
            <a:chExt cx="8669681" cy="4789793"/>
          </a:xfrm>
        </p:grpSpPr>
        <p:grpSp>
          <p:nvGrpSpPr>
            <p:cNvPr id="107" name="Google Shape;107;p15"/>
            <p:cNvGrpSpPr/>
            <p:nvPr/>
          </p:nvGrpSpPr>
          <p:grpSpPr>
            <a:xfrm rot="5071527">
              <a:off x="501012" y="93311"/>
              <a:ext cx="284392" cy="690536"/>
              <a:chOff x="276425" y="4185388"/>
              <a:chExt cx="284403" cy="690563"/>
            </a:xfrm>
          </p:grpSpPr>
          <p:sp>
            <p:nvSpPr>
              <p:cNvPr id="108" name="Google Shape;108;p1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5"/>
            <p:cNvGrpSpPr/>
            <p:nvPr/>
          </p:nvGrpSpPr>
          <p:grpSpPr>
            <a:xfrm rot="-4116747">
              <a:off x="8378950" y="4539720"/>
              <a:ext cx="619343" cy="330948"/>
              <a:chOff x="5031250" y="135875"/>
              <a:chExt cx="619300" cy="330925"/>
            </a:xfrm>
          </p:grpSpPr>
          <p:sp>
            <p:nvSpPr>
              <p:cNvPr id="112" name="Google Shape;112;p1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6"/>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18" name="Google Shape;118;p16"/>
          <p:cNvGrpSpPr/>
          <p:nvPr/>
        </p:nvGrpSpPr>
        <p:grpSpPr>
          <a:xfrm>
            <a:off x="32616" y="307167"/>
            <a:ext cx="8926885" cy="4706689"/>
            <a:chOff x="32616" y="307167"/>
            <a:chExt cx="8926885" cy="4706689"/>
          </a:xfrm>
        </p:grpSpPr>
        <p:grpSp>
          <p:nvGrpSpPr>
            <p:cNvPr id="119" name="Google Shape;119;p16"/>
            <p:cNvGrpSpPr/>
            <p:nvPr/>
          </p:nvGrpSpPr>
          <p:grpSpPr>
            <a:xfrm rot="-7078930">
              <a:off x="14371" y="492790"/>
              <a:ext cx="619304" cy="330927"/>
              <a:chOff x="5031250" y="135875"/>
              <a:chExt cx="619300" cy="330925"/>
            </a:xfrm>
          </p:grpSpPr>
          <p:sp>
            <p:nvSpPr>
              <p:cNvPr id="120" name="Google Shape;120;p1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6"/>
            <p:cNvGrpSpPr/>
            <p:nvPr/>
          </p:nvGrpSpPr>
          <p:grpSpPr>
            <a:xfrm rot="-7457161">
              <a:off x="8451932" y="4356605"/>
              <a:ext cx="284391" cy="690533"/>
              <a:chOff x="276425" y="4185388"/>
              <a:chExt cx="284403" cy="690563"/>
            </a:xfrm>
          </p:grpSpPr>
          <p:sp>
            <p:nvSpPr>
              <p:cNvPr id="124" name="Google Shape;124;p1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 name="Google Shape;127;p16"/>
          <p:cNvGrpSpPr/>
          <p:nvPr/>
        </p:nvGrpSpPr>
        <p:grpSpPr>
          <a:xfrm>
            <a:off x="0" y="307163"/>
            <a:ext cx="9141000" cy="4529150"/>
            <a:chOff x="0" y="307163"/>
            <a:chExt cx="9141000" cy="4529150"/>
          </a:xfrm>
        </p:grpSpPr>
        <p:cxnSp>
          <p:nvCxnSpPr>
            <p:cNvPr id="128" name="Google Shape;128;p1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1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 name="Shape 130"/>
        <p:cNvGrpSpPr/>
        <p:nvPr/>
      </p:nvGrpSpPr>
      <p:grpSpPr>
        <a:xfrm>
          <a:off x="0" y="0"/>
          <a:ext cx="0" cy="0"/>
          <a:chOff x="0" y="0"/>
          <a:chExt cx="0" cy="0"/>
        </a:xfrm>
      </p:grpSpPr>
      <p:sp>
        <p:nvSpPr>
          <p:cNvPr id="131" name="Google Shape;131;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7"/>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3" name="Google Shape;133;p17"/>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4" name="Google Shape;134;p17"/>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35" name="Google Shape;135;p17"/>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36" name="Google Shape;136;p17"/>
          <p:cNvGrpSpPr/>
          <p:nvPr/>
        </p:nvGrpSpPr>
        <p:grpSpPr>
          <a:xfrm rot="-9969249">
            <a:off x="8236724" y="374036"/>
            <a:ext cx="619273" cy="330910"/>
            <a:chOff x="5031250" y="135875"/>
            <a:chExt cx="619300" cy="330925"/>
          </a:xfrm>
        </p:grpSpPr>
        <p:sp>
          <p:nvSpPr>
            <p:cNvPr id="137" name="Google Shape;137;p1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7"/>
          <p:cNvGrpSpPr/>
          <p:nvPr/>
        </p:nvGrpSpPr>
        <p:grpSpPr>
          <a:xfrm rot="-5082576">
            <a:off x="580185" y="4491069"/>
            <a:ext cx="284392" cy="690535"/>
            <a:chOff x="276425" y="4185388"/>
            <a:chExt cx="284403" cy="690563"/>
          </a:xfrm>
        </p:grpSpPr>
        <p:sp>
          <p:nvSpPr>
            <p:cNvPr id="141" name="Google Shape;141;p1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 name="Google Shape;144;p1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7" name="Google Shape;147;p18"/>
          <p:cNvGrpSpPr/>
          <p:nvPr/>
        </p:nvGrpSpPr>
        <p:grpSpPr>
          <a:xfrm>
            <a:off x="150145" y="211917"/>
            <a:ext cx="8695880" cy="4789870"/>
            <a:chOff x="150145" y="211917"/>
            <a:chExt cx="8695880" cy="4789870"/>
          </a:xfrm>
        </p:grpSpPr>
        <p:grpSp>
          <p:nvGrpSpPr>
            <p:cNvPr id="148" name="Google Shape;148;p18"/>
            <p:cNvGrpSpPr/>
            <p:nvPr/>
          </p:nvGrpSpPr>
          <p:grpSpPr>
            <a:xfrm>
              <a:off x="8226725" y="4670863"/>
              <a:ext cx="619300" cy="330925"/>
              <a:chOff x="5031250" y="135875"/>
              <a:chExt cx="619300" cy="330925"/>
            </a:xfrm>
          </p:grpSpPr>
          <p:sp>
            <p:nvSpPr>
              <p:cNvPr id="149" name="Google Shape;149;p1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8"/>
            <p:cNvGrpSpPr/>
            <p:nvPr/>
          </p:nvGrpSpPr>
          <p:grpSpPr>
            <a:xfrm rot="5400000">
              <a:off x="353225" y="8838"/>
              <a:ext cx="284403" cy="690563"/>
              <a:chOff x="276425" y="4185388"/>
              <a:chExt cx="284403" cy="690563"/>
            </a:xfrm>
          </p:grpSpPr>
          <p:sp>
            <p:nvSpPr>
              <p:cNvPr id="153" name="Google Shape;153;p1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 name="Google Shape;156;p18"/>
          <p:cNvGrpSpPr/>
          <p:nvPr/>
        </p:nvGrpSpPr>
        <p:grpSpPr>
          <a:xfrm>
            <a:off x="0" y="307163"/>
            <a:ext cx="9141000" cy="4529150"/>
            <a:chOff x="0" y="307163"/>
            <a:chExt cx="9141000" cy="4529150"/>
          </a:xfrm>
        </p:grpSpPr>
        <p:cxnSp>
          <p:nvCxnSpPr>
            <p:cNvPr id="157" name="Google Shape;157;p1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 name="Shape 159"/>
        <p:cNvGrpSpPr/>
        <p:nvPr/>
      </p:nvGrpSpPr>
      <p:grpSpPr>
        <a:xfrm>
          <a:off x="0" y="0"/>
          <a:ext cx="0" cy="0"/>
          <a:chOff x="0" y="0"/>
          <a:chExt cx="0" cy="0"/>
        </a:xfrm>
      </p:grpSpPr>
      <p:sp>
        <p:nvSpPr>
          <p:cNvPr id="160" name="Google Shape;160;p19"/>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19"/>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62" name="Google Shape;162;p19"/>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163" name="Google Shape;163;p19"/>
          <p:cNvGrpSpPr/>
          <p:nvPr/>
        </p:nvGrpSpPr>
        <p:grpSpPr>
          <a:xfrm>
            <a:off x="0" y="307163"/>
            <a:ext cx="9141000" cy="4529150"/>
            <a:chOff x="0" y="307163"/>
            <a:chExt cx="9141000" cy="4529150"/>
          </a:xfrm>
        </p:grpSpPr>
        <p:cxnSp>
          <p:nvCxnSpPr>
            <p:cNvPr id="164" name="Google Shape;164;p1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1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66" name="Google Shape;166;p19"/>
          <p:cNvGrpSpPr/>
          <p:nvPr/>
        </p:nvGrpSpPr>
        <p:grpSpPr>
          <a:xfrm>
            <a:off x="276425" y="135875"/>
            <a:ext cx="8538875" cy="4740075"/>
            <a:chOff x="276425" y="135875"/>
            <a:chExt cx="8538875" cy="4740075"/>
          </a:xfrm>
        </p:grpSpPr>
        <p:grpSp>
          <p:nvGrpSpPr>
            <p:cNvPr id="167" name="Google Shape;167;p19"/>
            <p:cNvGrpSpPr/>
            <p:nvPr/>
          </p:nvGrpSpPr>
          <p:grpSpPr>
            <a:xfrm>
              <a:off x="8196000" y="135875"/>
              <a:ext cx="619300" cy="330925"/>
              <a:chOff x="5031250" y="135875"/>
              <a:chExt cx="619300" cy="330925"/>
            </a:xfrm>
          </p:grpSpPr>
          <p:sp>
            <p:nvSpPr>
              <p:cNvPr id="168" name="Google Shape;168;p1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9"/>
            <p:cNvGrpSpPr/>
            <p:nvPr/>
          </p:nvGrpSpPr>
          <p:grpSpPr>
            <a:xfrm>
              <a:off x="276425" y="4185388"/>
              <a:ext cx="284403" cy="690563"/>
              <a:chOff x="276425" y="4185388"/>
              <a:chExt cx="284403" cy="690563"/>
            </a:xfrm>
          </p:grpSpPr>
          <p:sp>
            <p:nvSpPr>
              <p:cNvPr id="172" name="Google Shape;172;p1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sp>
        <p:nvSpPr>
          <p:cNvPr id="176" name="Google Shape;176;p20"/>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77" name="Google Shape;177;p20"/>
          <p:cNvGrpSpPr/>
          <p:nvPr/>
        </p:nvGrpSpPr>
        <p:grpSpPr>
          <a:xfrm>
            <a:off x="0" y="307163"/>
            <a:ext cx="9141000" cy="4529150"/>
            <a:chOff x="0" y="307163"/>
            <a:chExt cx="9141000" cy="4529150"/>
          </a:xfrm>
        </p:grpSpPr>
        <p:cxnSp>
          <p:nvCxnSpPr>
            <p:cNvPr id="178" name="Google Shape;178;p2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2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80" name="Google Shape;180;p20"/>
          <p:cNvGrpSpPr/>
          <p:nvPr/>
        </p:nvGrpSpPr>
        <p:grpSpPr>
          <a:xfrm>
            <a:off x="294371" y="141713"/>
            <a:ext cx="8240379" cy="4829479"/>
            <a:chOff x="294371" y="141713"/>
            <a:chExt cx="8240379" cy="4829479"/>
          </a:xfrm>
        </p:grpSpPr>
        <p:grpSp>
          <p:nvGrpSpPr>
            <p:cNvPr id="181" name="Google Shape;181;p20"/>
            <p:cNvGrpSpPr/>
            <p:nvPr/>
          </p:nvGrpSpPr>
          <p:grpSpPr>
            <a:xfrm>
              <a:off x="7915450" y="141713"/>
              <a:ext cx="619300" cy="330925"/>
              <a:chOff x="5031250" y="135875"/>
              <a:chExt cx="619300" cy="330925"/>
            </a:xfrm>
          </p:grpSpPr>
          <p:sp>
            <p:nvSpPr>
              <p:cNvPr id="182" name="Google Shape;182;p2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rot="-1970868">
              <a:off x="458916" y="4258716"/>
              <a:ext cx="284398" cy="690551"/>
              <a:chOff x="276425" y="4185388"/>
              <a:chExt cx="284403" cy="690563"/>
            </a:xfrm>
          </p:grpSpPr>
          <p:sp>
            <p:nvSpPr>
              <p:cNvPr id="186" name="Google Shape;186;p2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21"/>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21"/>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92" name="Google Shape;192;p21"/>
          <p:cNvGrpSpPr/>
          <p:nvPr/>
        </p:nvGrpSpPr>
        <p:grpSpPr>
          <a:xfrm>
            <a:off x="211278" y="220206"/>
            <a:ext cx="8661690" cy="4820732"/>
            <a:chOff x="211278" y="220206"/>
            <a:chExt cx="8661690" cy="4820732"/>
          </a:xfrm>
        </p:grpSpPr>
        <p:grpSp>
          <p:nvGrpSpPr>
            <p:cNvPr id="193" name="Google Shape;193;p21"/>
            <p:cNvGrpSpPr/>
            <p:nvPr/>
          </p:nvGrpSpPr>
          <p:grpSpPr>
            <a:xfrm rot="-4513216">
              <a:off x="8324345" y="4533868"/>
              <a:ext cx="619291" cy="330920"/>
              <a:chOff x="5031250" y="135875"/>
              <a:chExt cx="619300" cy="330925"/>
            </a:xfrm>
          </p:grpSpPr>
          <p:sp>
            <p:nvSpPr>
              <p:cNvPr id="194" name="Google Shape;194;p2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1"/>
            <p:cNvGrpSpPr/>
            <p:nvPr/>
          </p:nvGrpSpPr>
          <p:grpSpPr>
            <a:xfrm rot="811576">
              <a:off x="288095" y="243890"/>
              <a:ext cx="284414" cy="690589"/>
              <a:chOff x="276425" y="4185388"/>
              <a:chExt cx="284403" cy="690563"/>
            </a:xfrm>
          </p:grpSpPr>
          <p:sp>
            <p:nvSpPr>
              <p:cNvPr id="198" name="Google Shape;198;p2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 name="Google Shape;201;p21"/>
          <p:cNvGrpSpPr/>
          <p:nvPr/>
        </p:nvGrpSpPr>
        <p:grpSpPr>
          <a:xfrm>
            <a:off x="0" y="307163"/>
            <a:ext cx="9141000" cy="4529150"/>
            <a:chOff x="0" y="307163"/>
            <a:chExt cx="9141000" cy="4529150"/>
          </a:xfrm>
        </p:grpSpPr>
        <p:cxnSp>
          <p:nvCxnSpPr>
            <p:cNvPr id="202" name="Google Shape;202;p2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2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sp>
        <p:nvSpPr>
          <p:cNvPr id="205" name="Google Shape;205;p2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206" name="Google Shape;206;p22"/>
          <p:cNvGrpSpPr/>
          <p:nvPr/>
        </p:nvGrpSpPr>
        <p:grpSpPr>
          <a:xfrm>
            <a:off x="0" y="307163"/>
            <a:ext cx="9141000" cy="4529150"/>
            <a:chOff x="0" y="307163"/>
            <a:chExt cx="9141000" cy="4529150"/>
          </a:xfrm>
        </p:grpSpPr>
        <p:cxnSp>
          <p:nvCxnSpPr>
            <p:cNvPr id="207" name="Google Shape;207;p2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2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209" name="Google Shape;209;p22"/>
          <p:cNvGrpSpPr/>
          <p:nvPr/>
        </p:nvGrpSpPr>
        <p:grpSpPr>
          <a:xfrm>
            <a:off x="328075" y="147253"/>
            <a:ext cx="8635431" cy="4787659"/>
            <a:chOff x="328075" y="147253"/>
            <a:chExt cx="8635431" cy="4787659"/>
          </a:xfrm>
        </p:grpSpPr>
        <p:grpSp>
          <p:nvGrpSpPr>
            <p:cNvPr id="210" name="Google Shape;210;p22"/>
            <p:cNvGrpSpPr/>
            <p:nvPr/>
          </p:nvGrpSpPr>
          <p:grpSpPr>
            <a:xfrm>
              <a:off x="328075" y="4603988"/>
              <a:ext cx="619300" cy="330925"/>
              <a:chOff x="5031250" y="135875"/>
              <a:chExt cx="619300" cy="330925"/>
            </a:xfrm>
          </p:grpSpPr>
          <p:sp>
            <p:nvSpPr>
              <p:cNvPr id="211" name="Google Shape;211;p2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2"/>
            <p:cNvGrpSpPr/>
            <p:nvPr/>
          </p:nvGrpSpPr>
          <p:grpSpPr>
            <a:xfrm rot="-3619827">
              <a:off x="8450899" y="96443"/>
              <a:ext cx="284405" cy="690567"/>
              <a:chOff x="276425" y="4185388"/>
              <a:chExt cx="284403" cy="690563"/>
            </a:xfrm>
          </p:grpSpPr>
          <p:sp>
            <p:nvSpPr>
              <p:cNvPr id="215" name="Google Shape;215;p2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23"/>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0" name="Google Shape;220;p23"/>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221" name="Google Shape;221;p23"/>
          <p:cNvGrpSpPr/>
          <p:nvPr/>
        </p:nvGrpSpPr>
        <p:grpSpPr>
          <a:xfrm>
            <a:off x="0" y="307163"/>
            <a:ext cx="9141000" cy="4529150"/>
            <a:chOff x="0" y="307163"/>
            <a:chExt cx="9141000" cy="4529150"/>
          </a:xfrm>
        </p:grpSpPr>
        <p:cxnSp>
          <p:nvCxnSpPr>
            <p:cNvPr id="222" name="Google Shape;222;p2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2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224" name="Google Shape;224;p23"/>
          <p:cNvGrpSpPr/>
          <p:nvPr/>
        </p:nvGrpSpPr>
        <p:grpSpPr>
          <a:xfrm>
            <a:off x="32616" y="307167"/>
            <a:ext cx="8926885" cy="4706689"/>
            <a:chOff x="32616" y="307167"/>
            <a:chExt cx="8926885" cy="4706689"/>
          </a:xfrm>
        </p:grpSpPr>
        <p:grpSp>
          <p:nvGrpSpPr>
            <p:cNvPr id="225" name="Google Shape;225;p23"/>
            <p:cNvGrpSpPr/>
            <p:nvPr/>
          </p:nvGrpSpPr>
          <p:grpSpPr>
            <a:xfrm rot="-7457161">
              <a:off x="8451932" y="4356605"/>
              <a:ext cx="284391" cy="690533"/>
              <a:chOff x="276425" y="4185388"/>
              <a:chExt cx="284403" cy="690563"/>
            </a:xfrm>
          </p:grpSpPr>
          <p:sp>
            <p:nvSpPr>
              <p:cNvPr id="226" name="Google Shape;226;p2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3"/>
            <p:cNvGrpSpPr/>
            <p:nvPr/>
          </p:nvGrpSpPr>
          <p:grpSpPr>
            <a:xfrm rot="-7078930">
              <a:off x="14371" y="492790"/>
              <a:ext cx="619304" cy="330927"/>
              <a:chOff x="5031250" y="135875"/>
              <a:chExt cx="619300" cy="330925"/>
            </a:xfrm>
          </p:grpSpPr>
          <p:sp>
            <p:nvSpPr>
              <p:cNvPr id="230" name="Google Shape;230;p2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3" name="Shape 23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4" name="Shape 234"/>
        <p:cNvGrpSpPr/>
        <p:nvPr/>
      </p:nvGrpSpPr>
      <p:grpSpPr>
        <a:xfrm>
          <a:off x="0" y="0"/>
          <a:ext cx="0" cy="0"/>
          <a:chOff x="0" y="0"/>
          <a:chExt cx="0" cy="0"/>
        </a:xfrm>
      </p:grpSpPr>
      <p:sp>
        <p:nvSpPr>
          <p:cNvPr id="235" name="Google Shape;235;p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6" name="Google Shape;236;p25"/>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7" name="Google Shape;237;p25"/>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38" name="Google Shape;238;p25"/>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9" name="Google Shape;239;p25"/>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0" name="Google Shape;240;p25"/>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1" name="Google Shape;241;p25"/>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2" name="Google Shape;242;p25"/>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3" name="Google Shape;243;p25"/>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4" name="Google Shape;244;p25"/>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5" name="Google Shape;245;p25"/>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46" name="Google Shape;246;p25"/>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7" name="Google Shape;247;p25"/>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248" name="Google Shape;248;p25"/>
          <p:cNvGrpSpPr/>
          <p:nvPr/>
        </p:nvGrpSpPr>
        <p:grpSpPr>
          <a:xfrm>
            <a:off x="176575" y="275688"/>
            <a:ext cx="8843198" cy="4676474"/>
            <a:chOff x="176575" y="275688"/>
            <a:chExt cx="8843198" cy="4676474"/>
          </a:xfrm>
        </p:grpSpPr>
        <p:grpSp>
          <p:nvGrpSpPr>
            <p:cNvPr id="249" name="Google Shape;249;p25"/>
            <p:cNvGrpSpPr/>
            <p:nvPr/>
          </p:nvGrpSpPr>
          <p:grpSpPr>
            <a:xfrm rot="-7532021">
              <a:off x="8395491" y="4438534"/>
              <a:ext cx="619320" cy="330936"/>
              <a:chOff x="5031250" y="135875"/>
              <a:chExt cx="619300" cy="330925"/>
            </a:xfrm>
          </p:grpSpPr>
          <p:sp>
            <p:nvSpPr>
              <p:cNvPr id="250" name="Google Shape;250;p2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5"/>
            <p:cNvGrpSpPr/>
            <p:nvPr/>
          </p:nvGrpSpPr>
          <p:grpSpPr>
            <a:xfrm>
              <a:off x="176575" y="275688"/>
              <a:ext cx="284403" cy="690563"/>
              <a:chOff x="276425" y="4185388"/>
              <a:chExt cx="284403" cy="690563"/>
            </a:xfrm>
          </p:grpSpPr>
          <p:sp>
            <p:nvSpPr>
              <p:cNvPr id="254" name="Google Shape;254;p2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25"/>
          <p:cNvGrpSpPr/>
          <p:nvPr/>
        </p:nvGrpSpPr>
        <p:grpSpPr>
          <a:xfrm>
            <a:off x="0" y="307163"/>
            <a:ext cx="9141000" cy="4529150"/>
            <a:chOff x="0" y="307163"/>
            <a:chExt cx="9141000" cy="4529150"/>
          </a:xfrm>
        </p:grpSpPr>
        <p:cxnSp>
          <p:nvCxnSpPr>
            <p:cNvPr id="258" name="Google Shape;258;p2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2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60" name="Shape 260"/>
        <p:cNvGrpSpPr/>
        <p:nvPr/>
      </p:nvGrpSpPr>
      <p:grpSpPr>
        <a:xfrm>
          <a:off x="0" y="0"/>
          <a:ext cx="0" cy="0"/>
          <a:chOff x="0" y="0"/>
          <a:chExt cx="0" cy="0"/>
        </a:xfrm>
      </p:grpSpPr>
      <p:sp>
        <p:nvSpPr>
          <p:cNvPr id="261" name="Google Shape;261;p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2" name="Google Shape;262;p26"/>
          <p:cNvGrpSpPr/>
          <p:nvPr/>
        </p:nvGrpSpPr>
        <p:grpSpPr>
          <a:xfrm>
            <a:off x="201664" y="252339"/>
            <a:ext cx="8700074" cy="4804662"/>
            <a:chOff x="201664" y="252339"/>
            <a:chExt cx="8700074" cy="4804662"/>
          </a:xfrm>
        </p:grpSpPr>
        <p:grpSp>
          <p:nvGrpSpPr>
            <p:cNvPr id="263" name="Google Shape;263;p26"/>
            <p:cNvGrpSpPr/>
            <p:nvPr/>
          </p:nvGrpSpPr>
          <p:grpSpPr>
            <a:xfrm rot="-6063156">
              <a:off x="8370359" y="422495"/>
              <a:ext cx="619267" cy="330908"/>
              <a:chOff x="5031250" y="135875"/>
              <a:chExt cx="619300" cy="330925"/>
            </a:xfrm>
          </p:grpSpPr>
          <p:sp>
            <p:nvSpPr>
              <p:cNvPr id="264" name="Google Shape;264;p2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6"/>
            <p:cNvGrpSpPr/>
            <p:nvPr/>
          </p:nvGrpSpPr>
          <p:grpSpPr>
            <a:xfrm rot="-2700000">
              <a:off x="404163" y="4367023"/>
              <a:ext cx="284400" cy="690556"/>
              <a:chOff x="276425" y="4185388"/>
              <a:chExt cx="284403" cy="690563"/>
            </a:xfrm>
          </p:grpSpPr>
          <p:sp>
            <p:nvSpPr>
              <p:cNvPr id="268" name="Google Shape;268;p2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 name="Google Shape;271;p26"/>
          <p:cNvGrpSpPr/>
          <p:nvPr/>
        </p:nvGrpSpPr>
        <p:grpSpPr>
          <a:xfrm>
            <a:off x="0" y="307163"/>
            <a:ext cx="9141000" cy="4529150"/>
            <a:chOff x="0" y="307163"/>
            <a:chExt cx="9141000" cy="4529150"/>
          </a:xfrm>
        </p:grpSpPr>
        <p:cxnSp>
          <p:nvCxnSpPr>
            <p:cNvPr id="272" name="Google Shape;272;p2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2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74" name="Shape 274"/>
        <p:cNvGrpSpPr/>
        <p:nvPr/>
      </p:nvGrpSpPr>
      <p:grpSpPr>
        <a:xfrm>
          <a:off x="0" y="0"/>
          <a:ext cx="0" cy="0"/>
          <a:chOff x="0" y="0"/>
          <a:chExt cx="0" cy="0"/>
        </a:xfrm>
      </p:grpSpPr>
      <p:sp>
        <p:nvSpPr>
          <p:cNvPr id="275" name="Google Shape;275;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6" name="Google Shape;276;p27"/>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277" name="Google Shape;277;p27"/>
          <p:cNvGrpSpPr/>
          <p:nvPr/>
        </p:nvGrpSpPr>
        <p:grpSpPr>
          <a:xfrm>
            <a:off x="201664" y="252339"/>
            <a:ext cx="8700074" cy="4804662"/>
            <a:chOff x="201664" y="252339"/>
            <a:chExt cx="8700074" cy="4804662"/>
          </a:xfrm>
        </p:grpSpPr>
        <p:grpSp>
          <p:nvGrpSpPr>
            <p:cNvPr id="278" name="Google Shape;278;p27"/>
            <p:cNvGrpSpPr/>
            <p:nvPr/>
          </p:nvGrpSpPr>
          <p:grpSpPr>
            <a:xfrm rot="-6063156">
              <a:off x="8370359" y="422495"/>
              <a:ext cx="619267" cy="330908"/>
              <a:chOff x="5031250" y="135875"/>
              <a:chExt cx="619300" cy="330925"/>
            </a:xfrm>
          </p:grpSpPr>
          <p:sp>
            <p:nvSpPr>
              <p:cNvPr id="279" name="Google Shape;279;p2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7"/>
            <p:cNvGrpSpPr/>
            <p:nvPr/>
          </p:nvGrpSpPr>
          <p:grpSpPr>
            <a:xfrm rot="-2700000">
              <a:off x="404163" y="4367023"/>
              <a:ext cx="284400" cy="690556"/>
              <a:chOff x="276425" y="4185388"/>
              <a:chExt cx="284403" cy="690563"/>
            </a:xfrm>
          </p:grpSpPr>
          <p:sp>
            <p:nvSpPr>
              <p:cNvPr id="283" name="Google Shape;283;p2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 name="Google Shape;286;p27"/>
          <p:cNvGrpSpPr/>
          <p:nvPr/>
        </p:nvGrpSpPr>
        <p:grpSpPr>
          <a:xfrm>
            <a:off x="0" y="307163"/>
            <a:ext cx="9141000" cy="4529150"/>
            <a:chOff x="0" y="307163"/>
            <a:chExt cx="9141000" cy="4529150"/>
          </a:xfrm>
        </p:grpSpPr>
        <p:cxnSp>
          <p:nvCxnSpPr>
            <p:cNvPr id="287" name="Google Shape;287;p2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89" name="Shape 289"/>
        <p:cNvGrpSpPr/>
        <p:nvPr/>
      </p:nvGrpSpPr>
      <p:grpSpPr>
        <a:xfrm>
          <a:off x="0" y="0"/>
          <a:ext cx="0" cy="0"/>
          <a:chOff x="0" y="0"/>
          <a:chExt cx="0" cy="0"/>
        </a:xfrm>
      </p:grpSpPr>
      <p:sp>
        <p:nvSpPr>
          <p:cNvPr id="290" name="Google Shape;290;p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1" name="Google Shape;291;p28"/>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2" name="Google Shape;292;p28"/>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3" name="Google Shape;293;p28"/>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4" name="Google Shape;294;p28"/>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95" name="Google Shape;295;p28"/>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296" name="Google Shape;296;p28"/>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297" name="Google Shape;297;p28"/>
          <p:cNvGrpSpPr/>
          <p:nvPr/>
        </p:nvGrpSpPr>
        <p:grpSpPr>
          <a:xfrm>
            <a:off x="0" y="307163"/>
            <a:ext cx="9141000" cy="4529150"/>
            <a:chOff x="0" y="307163"/>
            <a:chExt cx="9141000" cy="4529150"/>
          </a:xfrm>
        </p:grpSpPr>
        <p:cxnSp>
          <p:nvCxnSpPr>
            <p:cNvPr id="298" name="Google Shape;298;p2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2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300" name="Google Shape;300;p28"/>
          <p:cNvGrpSpPr/>
          <p:nvPr/>
        </p:nvGrpSpPr>
        <p:grpSpPr>
          <a:xfrm>
            <a:off x="273135" y="173920"/>
            <a:ext cx="7622917" cy="4923204"/>
            <a:chOff x="273135" y="173920"/>
            <a:chExt cx="7622917" cy="4923204"/>
          </a:xfrm>
        </p:grpSpPr>
        <p:grpSp>
          <p:nvGrpSpPr>
            <p:cNvPr id="301" name="Google Shape;301;p28"/>
            <p:cNvGrpSpPr/>
            <p:nvPr/>
          </p:nvGrpSpPr>
          <p:grpSpPr>
            <a:xfrm rot="2048007">
              <a:off x="442377" y="194231"/>
              <a:ext cx="284392" cy="690535"/>
              <a:chOff x="276425" y="4185388"/>
              <a:chExt cx="284403" cy="690563"/>
            </a:xfrm>
          </p:grpSpPr>
          <p:sp>
            <p:nvSpPr>
              <p:cNvPr id="302" name="Google Shape;302;p2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8"/>
            <p:cNvGrpSpPr/>
            <p:nvPr/>
          </p:nvGrpSpPr>
          <p:grpSpPr>
            <a:xfrm rot="-1724611">
              <a:off x="7235323" y="4637670"/>
              <a:ext cx="619313" cy="330932"/>
              <a:chOff x="5031250" y="135875"/>
              <a:chExt cx="619300" cy="330925"/>
            </a:xfrm>
          </p:grpSpPr>
          <p:sp>
            <p:nvSpPr>
              <p:cNvPr id="306" name="Google Shape;306;p2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309" name="Shape 309"/>
        <p:cNvGrpSpPr/>
        <p:nvPr/>
      </p:nvGrpSpPr>
      <p:grpSpPr>
        <a:xfrm>
          <a:off x="0" y="0"/>
          <a:ext cx="0" cy="0"/>
          <a:chOff x="0" y="0"/>
          <a:chExt cx="0" cy="0"/>
        </a:xfrm>
      </p:grpSpPr>
      <p:sp>
        <p:nvSpPr>
          <p:cNvPr id="310" name="Google Shape;310;p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11" name="Google Shape;311;p29"/>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2" name="Google Shape;312;p29"/>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3" name="Google Shape;313;p29"/>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14" name="Google Shape;314;p29"/>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15" name="Google Shape;315;p29"/>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6" name="Google Shape;316;p29"/>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17" name="Google Shape;317;p29"/>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18" name="Google Shape;318;p29"/>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319" name="Google Shape;319;p29"/>
          <p:cNvGrpSpPr/>
          <p:nvPr/>
        </p:nvGrpSpPr>
        <p:grpSpPr>
          <a:xfrm>
            <a:off x="913498" y="38962"/>
            <a:ext cx="7188962" cy="5075174"/>
            <a:chOff x="913498" y="38962"/>
            <a:chExt cx="7188962" cy="5075174"/>
          </a:xfrm>
        </p:grpSpPr>
        <p:grpSp>
          <p:nvGrpSpPr>
            <p:cNvPr id="320" name="Google Shape;320;p29"/>
            <p:cNvGrpSpPr/>
            <p:nvPr/>
          </p:nvGrpSpPr>
          <p:grpSpPr>
            <a:xfrm rot="9498108">
              <a:off x="7443958" y="141717"/>
              <a:ext cx="619271" cy="330909"/>
              <a:chOff x="5031250" y="135875"/>
              <a:chExt cx="619300" cy="330925"/>
            </a:xfrm>
          </p:grpSpPr>
          <p:sp>
            <p:nvSpPr>
              <p:cNvPr id="321" name="Google Shape;321;p2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9"/>
            <p:cNvGrpSpPr/>
            <p:nvPr/>
          </p:nvGrpSpPr>
          <p:grpSpPr>
            <a:xfrm rot="-5082576">
              <a:off x="1128210" y="4595444"/>
              <a:ext cx="284392" cy="690535"/>
              <a:chOff x="276425" y="4185388"/>
              <a:chExt cx="284403" cy="690563"/>
            </a:xfrm>
          </p:grpSpPr>
          <p:sp>
            <p:nvSpPr>
              <p:cNvPr id="325" name="Google Shape;325;p2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8" name="Google Shape;328;p2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29" name="Shape 329"/>
        <p:cNvGrpSpPr/>
        <p:nvPr/>
      </p:nvGrpSpPr>
      <p:grpSpPr>
        <a:xfrm>
          <a:off x="0" y="0"/>
          <a:ext cx="0" cy="0"/>
          <a:chOff x="0" y="0"/>
          <a:chExt cx="0" cy="0"/>
        </a:xfrm>
      </p:grpSpPr>
      <p:sp>
        <p:nvSpPr>
          <p:cNvPr id="330" name="Google Shape;330;p3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31" name="Google Shape;331;p30"/>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2" name="Google Shape;332;p30"/>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3" name="Google Shape;333;p30"/>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4" name="Google Shape;334;p30"/>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35" name="Google Shape;335;p30"/>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36" name="Google Shape;336;p30"/>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37" name="Google Shape;337;p30"/>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8" name="Google Shape;338;p30"/>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9" name="Google Shape;339;p30"/>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40" name="Google Shape;340;p30"/>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41" name="Google Shape;341;p30"/>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342" name="Google Shape;342;p30"/>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343" name="Google Shape;343;p30"/>
          <p:cNvGrpSpPr/>
          <p:nvPr/>
        </p:nvGrpSpPr>
        <p:grpSpPr>
          <a:xfrm>
            <a:off x="0" y="307163"/>
            <a:ext cx="9141000" cy="4529150"/>
            <a:chOff x="0" y="307163"/>
            <a:chExt cx="9141000" cy="4529150"/>
          </a:xfrm>
        </p:grpSpPr>
        <p:cxnSp>
          <p:nvCxnSpPr>
            <p:cNvPr id="344" name="Google Shape;344;p3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3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346" name="Google Shape;346;p30"/>
          <p:cNvGrpSpPr/>
          <p:nvPr/>
        </p:nvGrpSpPr>
        <p:grpSpPr>
          <a:xfrm>
            <a:off x="32616" y="307167"/>
            <a:ext cx="8992713" cy="3396241"/>
            <a:chOff x="32616" y="307167"/>
            <a:chExt cx="8992713" cy="3396241"/>
          </a:xfrm>
        </p:grpSpPr>
        <p:grpSp>
          <p:nvGrpSpPr>
            <p:cNvPr id="347" name="Google Shape;347;p30"/>
            <p:cNvGrpSpPr/>
            <p:nvPr/>
          </p:nvGrpSpPr>
          <p:grpSpPr>
            <a:xfrm rot="-7078930">
              <a:off x="14371" y="492790"/>
              <a:ext cx="619304" cy="330927"/>
              <a:chOff x="5031250" y="135875"/>
              <a:chExt cx="619300" cy="330925"/>
            </a:xfrm>
          </p:grpSpPr>
          <p:sp>
            <p:nvSpPr>
              <p:cNvPr id="348" name="Google Shape;348;p3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0"/>
            <p:cNvGrpSpPr/>
            <p:nvPr/>
          </p:nvGrpSpPr>
          <p:grpSpPr>
            <a:xfrm rot="9796004">
              <a:off x="8647557" y="2986565"/>
              <a:ext cx="284387" cy="690523"/>
              <a:chOff x="276425" y="4185388"/>
              <a:chExt cx="284403" cy="690563"/>
            </a:xfrm>
          </p:grpSpPr>
          <p:sp>
            <p:nvSpPr>
              <p:cNvPr id="352" name="Google Shape;352;p3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55" name="Shape 355"/>
        <p:cNvGrpSpPr/>
        <p:nvPr/>
      </p:nvGrpSpPr>
      <p:grpSpPr>
        <a:xfrm>
          <a:off x="0" y="0"/>
          <a:ext cx="0" cy="0"/>
          <a:chOff x="0" y="0"/>
          <a:chExt cx="0" cy="0"/>
        </a:xfrm>
      </p:grpSpPr>
      <p:sp>
        <p:nvSpPr>
          <p:cNvPr id="356" name="Google Shape;356;p31"/>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7" name="Google Shape;357;p31"/>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8" name="Google Shape;358;p31"/>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9" name="Google Shape;359;p31"/>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0" name="Google Shape;360;p31"/>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1" name="Google Shape;361;p31"/>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62" name="Google Shape;362;p31"/>
          <p:cNvGrpSpPr/>
          <p:nvPr/>
        </p:nvGrpSpPr>
        <p:grpSpPr>
          <a:xfrm>
            <a:off x="201664" y="252339"/>
            <a:ext cx="8700074" cy="4804662"/>
            <a:chOff x="201664" y="252339"/>
            <a:chExt cx="8700074" cy="4804662"/>
          </a:xfrm>
        </p:grpSpPr>
        <p:grpSp>
          <p:nvGrpSpPr>
            <p:cNvPr id="363" name="Google Shape;363;p31"/>
            <p:cNvGrpSpPr/>
            <p:nvPr/>
          </p:nvGrpSpPr>
          <p:grpSpPr>
            <a:xfrm rot="-6063156">
              <a:off x="8370359" y="422495"/>
              <a:ext cx="619267" cy="330908"/>
              <a:chOff x="5031250" y="135875"/>
              <a:chExt cx="619300" cy="330925"/>
            </a:xfrm>
          </p:grpSpPr>
          <p:sp>
            <p:nvSpPr>
              <p:cNvPr id="364" name="Google Shape;364;p3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1"/>
            <p:cNvGrpSpPr/>
            <p:nvPr/>
          </p:nvGrpSpPr>
          <p:grpSpPr>
            <a:xfrm rot="-2700000">
              <a:off x="404163" y="4367023"/>
              <a:ext cx="284400" cy="690556"/>
              <a:chOff x="276425" y="4185388"/>
              <a:chExt cx="284403" cy="690563"/>
            </a:xfrm>
          </p:grpSpPr>
          <p:sp>
            <p:nvSpPr>
              <p:cNvPr id="368" name="Google Shape;368;p3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 name="Google Shape;371;p31"/>
          <p:cNvGrpSpPr/>
          <p:nvPr/>
        </p:nvGrpSpPr>
        <p:grpSpPr>
          <a:xfrm>
            <a:off x="0" y="307163"/>
            <a:ext cx="9141000" cy="4529150"/>
            <a:chOff x="0" y="307163"/>
            <a:chExt cx="9141000" cy="4529150"/>
          </a:xfrm>
        </p:grpSpPr>
        <p:cxnSp>
          <p:nvCxnSpPr>
            <p:cNvPr id="372" name="Google Shape;372;p3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3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374" name="Shape 374"/>
        <p:cNvGrpSpPr/>
        <p:nvPr/>
      </p:nvGrpSpPr>
      <p:grpSpPr>
        <a:xfrm>
          <a:off x="0" y="0"/>
          <a:ext cx="0" cy="0"/>
          <a:chOff x="0" y="0"/>
          <a:chExt cx="0" cy="0"/>
        </a:xfrm>
      </p:grpSpPr>
      <p:sp>
        <p:nvSpPr>
          <p:cNvPr id="375" name="Google Shape;375;p32"/>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6" name="Google Shape;376;p32"/>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7" name="Google Shape;377;p32"/>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378" name="Google Shape;378;p32"/>
          <p:cNvGrpSpPr/>
          <p:nvPr/>
        </p:nvGrpSpPr>
        <p:grpSpPr>
          <a:xfrm>
            <a:off x="201664" y="252339"/>
            <a:ext cx="8700074" cy="4804662"/>
            <a:chOff x="201664" y="252339"/>
            <a:chExt cx="8700074" cy="4804662"/>
          </a:xfrm>
        </p:grpSpPr>
        <p:grpSp>
          <p:nvGrpSpPr>
            <p:cNvPr id="379" name="Google Shape;379;p32"/>
            <p:cNvGrpSpPr/>
            <p:nvPr/>
          </p:nvGrpSpPr>
          <p:grpSpPr>
            <a:xfrm rot="-6063156">
              <a:off x="8370359" y="422495"/>
              <a:ext cx="619267" cy="330908"/>
              <a:chOff x="5031250" y="135875"/>
              <a:chExt cx="619300" cy="330925"/>
            </a:xfrm>
          </p:grpSpPr>
          <p:sp>
            <p:nvSpPr>
              <p:cNvPr id="380" name="Google Shape;380;p3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32"/>
            <p:cNvGrpSpPr/>
            <p:nvPr/>
          </p:nvGrpSpPr>
          <p:grpSpPr>
            <a:xfrm rot="-2700000">
              <a:off x="404163" y="4367023"/>
              <a:ext cx="284400" cy="690556"/>
              <a:chOff x="276425" y="4185388"/>
              <a:chExt cx="284403" cy="690563"/>
            </a:xfrm>
          </p:grpSpPr>
          <p:sp>
            <p:nvSpPr>
              <p:cNvPr id="384" name="Google Shape;384;p3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 name="Google Shape;387;p32"/>
          <p:cNvGrpSpPr/>
          <p:nvPr/>
        </p:nvGrpSpPr>
        <p:grpSpPr>
          <a:xfrm>
            <a:off x="0" y="307163"/>
            <a:ext cx="9141000" cy="4529150"/>
            <a:chOff x="0" y="307163"/>
            <a:chExt cx="9141000" cy="4529150"/>
          </a:xfrm>
        </p:grpSpPr>
        <p:cxnSp>
          <p:nvCxnSpPr>
            <p:cNvPr id="388" name="Google Shape;388;p3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389" name="Google Shape;389;p3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390" name="Shape 390"/>
        <p:cNvGrpSpPr/>
        <p:nvPr/>
      </p:nvGrpSpPr>
      <p:grpSpPr>
        <a:xfrm>
          <a:off x="0" y="0"/>
          <a:ext cx="0" cy="0"/>
          <a:chOff x="0" y="0"/>
          <a:chExt cx="0" cy="0"/>
        </a:xfrm>
      </p:grpSpPr>
      <p:grpSp>
        <p:nvGrpSpPr>
          <p:cNvPr id="391" name="Google Shape;391;p33"/>
          <p:cNvGrpSpPr/>
          <p:nvPr/>
        </p:nvGrpSpPr>
        <p:grpSpPr>
          <a:xfrm rot="-6063156">
            <a:off x="8370359" y="422495"/>
            <a:ext cx="619267" cy="330908"/>
            <a:chOff x="5031250" y="135875"/>
            <a:chExt cx="619300" cy="330925"/>
          </a:xfrm>
        </p:grpSpPr>
        <p:sp>
          <p:nvSpPr>
            <p:cNvPr id="392" name="Google Shape;392;p3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3"/>
          <p:cNvGrpSpPr/>
          <p:nvPr/>
        </p:nvGrpSpPr>
        <p:grpSpPr>
          <a:xfrm rot="-2700000">
            <a:off x="404163" y="4367023"/>
            <a:ext cx="284400" cy="690556"/>
            <a:chOff x="276425" y="4185388"/>
            <a:chExt cx="284403" cy="690563"/>
          </a:xfrm>
        </p:grpSpPr>
        <p:sp>
          <p:nvSpPr>
            <p:cNvPr id="396" name="Google Shape;396;p3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33"/>
          <p:cNvGrpSpPr/>
          <p:nvPr/>
        </p:nvGrpSpPr>
        <p:grpSpPr>
          <a:xfrm>
            <a:off x="0" y="307163"/>
            <a:ext cx="9141000" cy="4529150"/>
            <a:chOff x="0" y="307163"/>
            <a:chExt cx="9141000" cy="4529150"/>
          </a:xfrm>
        </p:grpSpPr>
        <p:cxnSp>
          <p:nvCxnSpPr>
            <p:cNvPr id="400" name="Google Shape;400;p3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01" name="Google Shape;401;p3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402" name="Google Shape;402;p33"/>
          <p:cNvGrpSpPr/>
          <p:nvPr/>
        </p:nvGrpSpPr>
        <p:grpSpPr>
          <a:xfrm>
            <a:off x="7399488" y="128932"/>
            <a:ext cx="794694" cy="794618"/>
            <a:chOff x="276382" y="1174752"/>
            <a:chExt cx="895027" cy="894940"/>
          </a:xfrm>
        </p:grpSpPr>
        <p:grpSp>
          <p:nvGrpSpPr>
            <p:cNvPr id="403" name="Google Shape;403;p33"/>
            <p:cNvGrpSpPr/>
            <p:nvPr/>
          </p:nvGrpSpPr>
          <p:grpSpPr>
            <a:xfrm>
              <a:off x="276382" y="1174752"/>
              <a:ext cx="895027" cy="894940"/>
              <a:chOff x="2861096" y="3889198"/>
              <a:chExt cx="397772" cy="397716"/>
            </a:xfrm>
          </p:grpSpPr>
          <p:sp>
            <p:nvSpPr>
              <p:cNvPr id="404" name="Google Shape;404;p33"/>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3"/>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407" name="Google Shape;407;p33"/>
          <p:cNvGrpSpPr/>
          <p:nvPr/>
        </p:nvGrpSpPr>
        <p:grpSpPr>
          <a:xfrm>
            <a:off x="129253" y="3079528"/>
            <a:ext cx="834200" cy="794609"/>
            <a:chOff x="5694450" y="929325"/>
            <a:chExt cx="607000" cy="578150"/>
          </a:xfrm>
        </p:grpSpPr>
        <p:sp>
          <p:nvSpPr>
            <p:cNvPr id="408" name="Google Shape;408;p33"/>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411" name="Shape 411"/>
        <p:cNvGrpSpPr/>
        <p:nvPr/>
      </p:nvGrpSpPr>
      <p:grpSpPr>
        <a:xfrm>
          <a:off x="0" y="0"/>
          <a:ext cx="0" cy="0"/>
          <a:chOff x="0" y="0"/>
          <a:chExt cx="0" cy="0"/>
        </a:xfrm>
      </p:grpSpPr>
      <p:grpSp>
        <p:nvGrpSpPr>
          <p:cNvPr id="412" name="Google Shape;412;p34"/>
          <p:cNvGrpSpPr/>
          <p:nvPr/>
        </p:nvGrpSpPr>
        <p:grpSpPr>
          <a:xfrm>
            <a:off x="0" y="307163"/>
            <a:ext cx="9141000" cy="4529150"/>
            <a:chOff x="0" y="307163"/>
            <a:chExt cx="9141000" cy="4529150"/>
          </a:xfrm>
        </p:grpSpPr>
        <p:cxnSp>
          <p:nvCxnSpPr>
            <p:cNvPr id="413" name="Google Shape;413;p3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3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415" name="Google Shape;415;p34"/>
          <p:cNvGrpSpPr/>
          <p:nvPr/>
        </p:nvGrpSpPr>
        <p:grpSpPr>
          <a:xfrm rot="-7078930">
            <a:off x="14371" y="492790"/>
            <a:ext cx="619304" cy="330927"/>
            <a:chOff x="5031250" y="135875"/>
            <a:chExt cx="619300" cy="330925"/>
          </a:xfrm>
        </p:grpSpPr>
        <p:sp>
          <p:nvSpPr>
            <p:cNvPr id="416" name="Google Shape;416;p3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4"/>
          <p:cNvGrpSpPr/>
          <p:nvPr/>
        </p:nvGrpSpPr>
        <p:grpSpPr>
          <a:xfrm rot="9796004">
            <a:off x="8647557" y="2986565"/>
            <a:ext cx="284387" cy="690523"/>
            <a:chOff x="276425" y="4185388"/>
            <a:chExt cx="284403" cy="690563"/>
          </a:xfrm>
        </p:grpSpPr>
        <p:sp>
          <p:nvSpPr>
            <p:cNvPr id="420" name="Google Shape;420;p3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4"/>
          <p:cNvGrpSpPr/>
          <p:nvPr/>
        </p:nvGrpSpPr>
        <p:grpSpPr>
          <a:xfrm>
            <a:off x="1070645" y="248146"/>
            <a:ext cx="869658" cy="820223"/>
            <a:chOff x="283800" y="1696800"/>
            <a:chExt cx="1158000" cy="1092175"/>
          </a:xfrm>
        </p:grpSpPr>
        <p:sp>
          <p:nvSpPr>
            <p:cNvPr id="424" name="Google Shape;424;p34"/>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4"/>
          <p:cNvGrpSpPr/>
          <p:nvPr/>
        </p:nvGrpSpPr>
        <p:grpSpPr>
          <a:xfrm>
            <a:off x="7753797" y="4204390"/>
            <a:ext cx="519461" cy="799222"/>
            <a:chOff x="3334313" y="1341356"/>
            <a:chExt cx="798434" cy="1228438"/>
          </a:xfrm>
        </p:grpSpPr>
        <p:sp>
          <p:nvSpPr>
            <p:cNvPr id="464" name="Google Shape;464;p34"/>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4" name="Shape 474"/>
        <p:cNvGrpSpPr/>
        <p:nvPr/>
      </p:nvGrpSpPr>
      <p:grpSpPr>
        <a:xfrm>
          <a:off x="0" y="0"/>
          <a:ext cx="0" cy="0"/>
          <a:chOff x="0" y="0"/>
          <a:chExt cx="0" cy="0"/>
        </a:xfrm>
      </p:grpSpPr>
      <p:sp>
        <p:nvSpPr>
          <p:cNvPr id="475" name="Google Shape;475;p36"/>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6" name="Google Shape;476;p36"/>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77" name="Google Shape;477;p36"/>
          <p:cNvGrpSpPr/>
          <p:nvPr/>
        </p:nvGrpSpPr>
        <p:grpSpPr>
          <a:xfrm>
            <a:off x="276425" y="135875"/>
            <a:ext cx="8538875" cy="4740075"/>
            <a:chOff x="276425" y="135875"/>
            <a:chExt cx="8538875" cy="4740075"/>
          </a:xfrm>
        </p:grpSpPr>
        <p:grpSp>
          <p:nvGrpSpPr>
            <p:cNvPr id="478" name="Google Shape;478;p36"/>
            <p:cNvGrpSpPr/>
            <p:nvPr/>
          </p:nvGrpSpPr>
          <p:grpSpPr>
            <a:xfrm>
              <a:off x="8196000" y="135875"/>
              <a:ext cx="619300" cy="330925"/>
              <a:chOff x="5031250" y="135875"/>
              <a:chExt cx="619300" cy="330925"/>
            </a:xfrm>
          </p:grpSpPr>
          <p:sp>
            <p:nvSpPr>
              <p:cNvPr id="479" name="Google Shape;479;p3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6"/>
            <p:cNvGrpSpPr/>
            <p:nvPr/>
          </p:nvGrpSpPr>
          <p:grpSpPr>
            <a:xfrm>
              <a:off x="276425" y="4185388"/>
              <a:ext cx="284403" cy="690563"/>
              <a:chOff x="276425" y="4185388"/>
              <a:chExt cx="284403" cy="690563"/>
            </a:xfrm>
          </p:grpSpPr>
          <p:sp>
            <p:nvSpPr>
              <p:cNvPr id="483" name="Google Shape;483;p3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 name="Google Shape;486;p36"/>
          <p:cNvGrpSpPr/>
          <p:nvPr/>
        </p:nvGrpSpPr>
        <p:grpSpPr>
          <a:xfrm>
            <a:off x="0" y="307163"/>
            <a:ext cx="9141000" cy="4529150"/>
            <a:chOff x="0" y="307163"/>
            <a:chExt cx="9141000" cy="4529150"/>
          </a:xfrm>
        </p:grpSpPr>
        <p:cxnSp>
          <p:nvCxnSpPr>
            <p:cNvPr id="487" name="Google Shape;487;p3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88" name="Google Shape;488;p3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9" name="Shape 489"/>
        <p:cNvGrpSpPr/>
        <p:nvPr/>
      </p:nvGrpSpPr>
      <p:grpSpPr>
        <a:xfrm>
          <a:off x="0" y="0"/>
          <a:ext cx="0" cy="0"/>
          <a:chOff x="0" y="0"/>
          <a:chExt cx="0" cy="0"/>
        </a:xfrm>
      </p:grpSpPr>
      <p:sp>
        <p:nvSpPr>
          <p:cNvPr id="490" name="Google Shape;490;p37"/>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1" name="Google Shape;491;p37"/>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492" name="Google Shape;492;p37"/>
          <p:cNvGrpSpPr/>
          <p:nvPr/>
        </p:nvGrpSpPr>
        <p:grpSpPr>
          <a:xfrm>
            <a:off x="0" y="307163"/>
            <a:ext cx="9141000" cy="4529150"/>
            <a:chOff x="0" y="307163"/>
            <a:chExt cx="9141000" cy="4529150"/>
          </a:xfrm>
        </p:grpSpPr>
        <p:cxnSp>
          <p:nvCxnSpPr>
            <p:cNvPr id="493" name="Google Shape;493;p3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3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495" name="Google Shape;495;p37"/>
          <p:cNvGrpSpPr/>
          <p:nvPr/>
        </p:nvGrpSpPr>
        <p:grpSpPr>
          <a:xfrm>
            <a:off x="285949" y="264091"/>
            <a:ext cx="8669681" cy="4789793"/>
            <a:chOff x="285949" y="264091"/>
            <a:chExt cx="8669681" cy="4789793"/>
          </a:xfrm>
        </p:grpSpPr>
        <p:grpSp>
          <p:nvGrpSpPr>
            <p:cNvPr id="496" name="Google Shape;496;p37"/>
            <p:cNvGrpSpPr/>
            <p:nvPr/>
          </p:nvGrpSpPr>
          <p:grpSpPr>
            <a:xfrm rot="5071527">
              <a:off x="501012" y="93311"/>
              <a:ext cx="284392" cy="690536"/>
              <a:chOff x="276425" y="4185388"/>
              <a:chExt cx="284403" cy="690563"/>
            </a:xfrm>
          </p:grpSpPr>
          <p:sp>
            <p:nvSpPr>
              <p:cNvPr id="497" name="Google Shape;497;p3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7"/>
            <p:cNvGrpSpPr/>
            <p:nvPr/>
          </p:nvGrpSpPr>
          <p:grpSpPr>
            <a:xfrm rot="-4116747">
              <a:off x="8378950" y="4539720"/>
              <a:ext cx="619343" cy="330948"/>
              <a:chOff x="5031250" y="135875"/>
              <a:chExt cx="619300" cy="330925"/>
            </a:xfrm>
          </p:grpSpPr>
          <p:sp>
            <p:nvSpPr>
              <p:cNvPr id="501" name="Google Shape;501;p3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4" name="Shape 504"/>
        <p:cNvGrpSpPr/>
        <p:nvPr/>
      </p:nvGrpSpPr>
      <p:grpSpPr>
        <a:xfrm>
          <a:off x="0" y="0"/>
          <a:ext cx="0" cy="0"/>
          <a:chOff x="0" y="0"/>
          <a:chExt cx="0" cy="0"/>
        </a:xfrm>
      </p:grpSpPr>
      <p:sp>
        <p:nvSpPr>
          <p:cNvPr id="505" name="Google Shape;505;p3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6" name="Google Shape;506;p38"/>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507" name="Google Shape;507;p38"/>
          <p:cNvGrpSpPr/>
          <p:nvPr/>
        </p:nvGrpSpPr>
        <p:grpSpPr>
          <a:xfrm>
            <a:off x="32616" y="307167"/>
            <a:ext cx="8926885" cy="4706689"/>
            <a:chOff x="32616" y="307167"/>
            <a:chExt cx="8926885" cy="4706689"/>
          </a:xfrm>
        </p:grpSpPr>
        <p:grpSp>
          <p:nvGrpSpPr>
            <p:cNvPr id="508" name="Google Shape;508;p38"/>
            <p:cNvGrpSpPr/>
            <p:nvPr/>
          </p:nvGrpSpPr>
          <p:grpSpPr>
            <a:xfrm rot="-7078930">
              <a:off x="14371" y="492790"/>
              <a:ext cx="619304" cy="330927"/>
              <a:chOff x="5031250" y="135875"/>
              <a:chExt cx="619300" cy="330925"/>
            </a:xfrm>
          </p:grpSpPr>
          <p:sp>
            <p:nvSpPr>
              <p:cNvPr id="509" name="Google Shape;509;p3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8"/>
            <p:cNvGrpSpPr/>
            <p:nvPr/>
          </p:nvGrpSpPr>
          <p:grpSpPr>
            <a:xfrm rot="-7457161">
              <a:off x="8451932" y="4356605"/>
              <a:ext cx="284391" cy="690533"/>
              <a:chOff x="276425" y="4185388"/>
              <a:chExt cx="284403" cy="690563"/>
            </a:xfrm>
          </p:grpSpPr>
          <p:sp>
            <p:nvSpPr>
              <p:cNvPr id="513" name="Google Shape;513;p3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 name="Google Shape;516;p38"/>
          <p:cNvGrpSpPr/>
          <p:nvPr/>
        </p:nvGrpSpPr>
        <p:grpSpPr>
          <a:xfrm>
            <a:off x="0" y="307163"/>
            <a:ext cx="9141000" cy="4529150"/>
            <a:chOff x="0" y="307163"/>
            <a:chExt cx="9141000" cy="4529150"/>
          </a:xfrm>
        </p:grpSpPr>
        <p:cxnSp>
          <p:nvCxnSpPr>
            <p:cNvPr id="517" name="Google Shape;517;p3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18" name="Google Shape;518;p3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9" name="Shape 519"/>
        <p:cNvGrpSpPr/>
        <p:nvPr/>
      </p:nvGrpSpPr>
      <p:grpSpPr>
        <a:xfrm>
          <a:off x="0" y="0"/>
          <a:ext cx="0" cy="0"/>
          <a:chOff x="0" y="0"/>
          <a:chExt cx="0" cy="0"/>
        </a:xfrm>
      </p:grpSpPr>
      <p:sp>
        <p:nvSpPr>
          <p:cNvPr id="520" name="Google Shape;520;p3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39"/>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22" name="Google Shape;522;p39"/>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23" name="Google Shape;523;p39"/>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524" name="Google Shape;524;p39"/>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525" name="Google Shape;525;p39"/>
          <p:cNvGrpSpPr/>
          <p:nvPr/>
        </p:nvGrpSpPr>
        <p:grpSpPr>
          <a:xfrm rot="-9969249">
            <a:off x="8236724" y="374036"/>
            <a:ext cx="619273" cy="330910"/>
            <a:chOff x="5031250" y="135875"/>
            <a:chExt cx="619300" cy="330925"/>
          </a:xfrm>
        </p:grpSpPr>
        <p:sp>
          <p:nvSpPr>
            <p:cNvPr id="526" name="Google Shape;526;p3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9"/>
          <p:cNvGrpSpPr/>
          <p:nvPr/>
        </p:nvGrpSpPr>
        <p:grpSpPr>
          <a:xfrm rot="-5082576">
            <a:off x="580185" y="4491069"/>
            <a:ext cx="284392" cy="690535"/>
            <a:chOff x="276425" y="4185388"/>
            <a:chExt cx="284403" cy="690563"/>
          </a:xfrm>
        </p:grpSpPr>
        <p:sp>
          <p:nvSpPr>
            <p:cNvPr id="530" name="Google Shape;530;p3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3" name="Google Shape;533;p3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4" name="Shape 534"/>
        <p:cNvGrpSpPr/>
        <p:nvPr/>
      </p:nvGrpSpPr>
      <p:grpSpPr>
        <a:xfrm>
          <a:off x="0" y="0"/>
          <a:ext cx="0" cy="0"/>
          <a:chOff x="0" y="0"/>
          <a:chExt cx="0" cy="0"/>
        </a:xfrm>
      </p:grpSpPr>
      <p:sp>
        <p:nvSpPr>
          <p:cNvPr id="535" name="Google Shape;535;p4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6" name="Google Shape;536;p40"/>
          <p:cNvGrpSpPr/>
          <p:nvPr/>
        </p:nvGrpSpPr>
        <p:grpSpPr>
          <a:xfrm>
            <a:off x="150145" y="211917"/>
            <a:ext cx="8695880" cy="4789870"/>
            <a:chOff x="150145" y="211917"/>
            <a:chExt cx="8695880" cy="4789870"/>
          </a:xfrm>
        </p:grpSpPr>
        <p:grpSp>
          <p:nvGrpSpPr>
            <p:cNvPr id="537" name="Google Shape;537;p40"/>
            <p:cNvGrpSpPr/>
            <p:nvPr/>
          </p:nvGrpSpPr>
          <p:grpSpPr>
            <a:xfrm>
              <a:off x="8226725" y="4670863"/>
              <a:ext cx="619300" cy="330925"/>
              <a:chOff x="5031250" y="135875"/>
              <a:chExt cx="619300" cy="330925"/>
            </a:xfrm>
          </p:grpSpPr>
          <p:sp>
            <p:nvSpPr>
              <p:cNvPr id="538" name="Google Shape;538;p4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0"/>
            <p:cNvGrpSpPr/>
            <p:nvPr/>
          </p:nvGrpSpPr>
          <p:grpSpPr>
            <a:xfrm rot="5400000">
              <a:off x="353225" y="8838"/>
              <a:ext cx="284403" cy="690563"/>
              <a:chOff x="276425" y="4185388"/>
              <a:chExt cx="284403" cy="690563"/>
            </a:xfrm>
          </p:grpSpPr>
          <p:sp>
            <p:nvSpPr>
              <p:cNvPr id="542" name="Google Shape;542;p4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40"/>
          <p:cNvGrpSpPr/>
          <p:nvPr/>
        </p:nvGrpSpPr>
        <p:grpSpPr>
          <a:xfrm>
            <a:off x="0" y="307163"/>
            <a:ext cx="9141000" cy="4529150"/>
            <a:chOff x="0" y="307163"/>
            <a:chExt cx="9141000" cy="4529150"/>
          </a:xfrm>
        </p:grpSpPr>
        <p:cxnSp>
          <p:nvCxnSpPr>
            <p:cNvPr id="546" name="Google Shape;546;p4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47" name="Google Shape;547;p4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8" name="Shape 548"/>
        <p:cNvGrpSpPr/>
        <p:nvPr/>
      </p:nvGrpSpPr>
      <p:grpSpPr>
        <a:xfrm>
          <a:off x="0" y="0"/>
          <a:ext cx="0" cy="0"/>
          <a:chOff x="0" y="0"/>
          <a:chExt cx="0" cy="0"/>
        </a:xfrm>
      </p:grpSpPr>
      <p:sp>
        <p:nvSpPr>
          <p:cNvPr id="549" name="Google Shape;549;p41"/>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0" name="Google Shape;550;p41"/>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51" name="Google Shape;551;p41"/>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552" name="Google Shape;552;p41"/>
          <p:cNvGrpSpPr/>
          <p:nvPr/>
        </p:nvGrpSpPr>
        <p:grpSpPr>
          <a:xfrm>
            <a:off x="0" y="307163"/>
            <a:ext cx="9141000" cy="4529150"/>
            <a:chOff x="0" y="307163"/>
            <a:chExt cx="9141000" cy="4529150"/>
          </a:xfrm>
        </p:grpSpPr>
        <p:cxnSp>
          <p:nvCxnSpPr>
            <p:cNvPr id="553" name="Google Shape;553;p4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4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555" name="Google Shape;555;p41"/>
          <p:cNvGrpSpPr/>
          <p:nvPr/>
        </p:nvGrpSpPr>
        <p:grpSpPr>
          <a:xfrm>
            <a:off x="276425" y="135875"/>
            <a:ext cx="8538875" cy="4740075"/>
            <a:chOff x="276425" y="135875"/>
            <a:chExt cx="8538875" cy="4740075"/>
          </a:xfrm>
        </p:grpSpPr>
        <p:grpSp>
          <p:nvGrpSpPr>
            <p:cNvPr id="556" name="Google Shape;556;p41"/>
            <p:cNvGrpSpPr/>
            <p:nvPr/>
          </p:nvGrpSpPr>
          <p:grpSpPr>
            <a:xfrm>
              <a:off x="8196000" y="135875"/>
              <a:ext cx="619300" cy="330925"/>
              <a:chOff x="5031250" y="135875"/>
              <a:chExt cx="619300" cy="330925"/>
            </a:xfrm>
          </p:grpSpPr>
          <p:sp>
            <p:nvSpPr>
              <p:cNvPr id="557" name="Google Shape;557;p4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1"/>
            <p:cNvGrpSpPr/>
            <p:nvPr/>
          </p:nvGrpSpPr>
          <p:grpSpPr>
            <a:xfrm>
              <a:off x="276425" y="4185388"/>
              <a:ext cx="284403" cy="690563"/>
              <a:chOff x="276425" y="4185388"/>
              <a:chExt cx="284403" cy="690563"/>
            </a:xfrm>
          </p:grpSpPr>
          <p:sp>
            <p:nvSpPr>
              <p:cNvPr id="561" name="Google Shape;561;p4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4" name="Shape 564"/>
        <p:cNvGrpSpPr/>
        <p:nvPr/>
      </p:nvGrpSpPr>
      <p:grpSpPr>
        <a:xfrm>
          <a:off x="0" y="0"/>
          <a:ext cx="0" cy="0"/>
          <a:chOff x="0" y="0"/>
          <a:chExt cx="0" cy="0"/>
        </a:xfrm>
      </p:grpSpPr>
      <p:sp>
        <p:nvSpPr>
          <p:cNvPr id="565" name="Google Shape;565;p42"/>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566" name="Google Shape;566;p42"/>
          <p:cNvGrpSpPr/>
          <p:nvPr/>
        </p:nvGrpSpPr>
        <p:grpSpPr>
          <a:xfrm>
            <a:off x="0" y="307163"/>
            <a:ext cx="9141000" cy="4529150"/>
            <a:chOff x="0" y="307163"/>
            <a:chExt cx="9141000" cy="4529150"/>
          </a:xfrm>
        </p:grpSpPr>
        <p:cxnSp>
          <p:nvCxnSpPr>
            <p:cNvPr id="567" name="Google Shape;567;p4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4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569" name="Google Shape;569;p42"/>
          <p:cNvGrpSpPr/>
          <p:nvPr/>
        </p:nvGrpSpPr>
        <p:grpSpPr>
          <a:xfrm>
            <a:off x="294371" y="141713"/>
            <a:ext cx="8240379" cy="4829479"/>
            <a:chOff x="294371" y="141713"/>
            <a:chExt cx="8240379" cy="4829479"/>
          </a:xfrm>
        </p:grpSpPr>
        <p:grpSp>
          <p:nvGrpSpPr>
            <p:cNvPr id="570" name="Google Shape;570;p42"/>
            <p:cNvGrpSpPr/>
            <p:nvPr/>
          </p:nvGrpSpPr>
          <p:grpSpPr>
            <a:xfrm>
              <a:off x="7915450" y="141713"/>
              <a:ext cx="619300" cy="330925"/>
              <a:chOff x="5031250" y="135875"/>
              <a:chExt cx="619300" cy="330925"/>
            </a:xfrm>
          </p:grpSpPr>
          <p:sp>
            <p:nvSpPr>
              <p:cNvPr id="571" name="Google Shape;571;p4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2"/>
            <p:cNvGrpSpPr/>
            <p:nvPr/>
          </p:nvGrpSpPr>
          <p:grpSpPr>
            <a:xfrm rot="-1970868">
              <a:off x="458916" y="4258716"/>
              <a:ext cx="284398" cy="690551"/>
              <a:chOff x="276425" y="4185388"/>
              <a:chExt cx="284403" cy="690563"/>
            </a:xfrm>
          </p:grpSpPr>
          <p:sp>
            <p:nvSpPr>
              <p:cNvPr id="575" name="Google Shape;575;p4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8" name="Shape 578"/>
        <p:cNvGrpSpPr/>
        <p:nvPr/>
      </p:nvGrpSpPr>
      <p:grpSpPr>
        <a:xfrm>
          <a:off x="0" y="0"/>
          <a:ext cx="0" cy="0"/>
          <a:chOff x="0" y="0"/>
          <a:chExt cx="0" cy="0"/>
        </a:xfrm>
      </p:grpSpPr>
      <p:sp>
        <p:nvSpPr>
          <p:cNvPr id="579" name="Google Shape;579;p43"/>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0" name="Google Shape;580;p43"/>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81" name="Google Shape;581;p43"/>
          <p:cNvGrpSpPr/>
          <p:nvPr/>
        </p:nvGrpSpPr>
        <p:grpSpPr>
          <a:xfrm>
            <a:off x="211278" y="220206"/>
            <a:ext cx="8661690" cy="4820732"/>
            <a:chOff x="211278" y="220206"/>
            <a:chExt cx="8661690" cy="4820732"/>
          </a:xfrm>
        </p:grpSpPr>
        <p:grpSp>
          <p:nvGrpSpPr>
            <p:cNvPr id="582" name="Google Shape;582;p43"/>
            <p:cNvGrpSpPr/>
            <p:nvPr/>
          </p:nvGrpSpPr>
          <p:grpSpPr>
            <a:xfrm rot="-4513216">
              <a:off x="8324345" y="4533868"/>
              <a:ext cx="619291" cy="330920"/>
              <a:chOff x="5031250" y="135875"/>
              <a:chExt cx="619300" cy="330925"/>
            </a:xfrm>
          </p:grpSpPr>
          <p:sp>
            <p:nvSpPr>
              <p:cNvPr id="583" name="Google Shape;583;p4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43"/>
            <p:cNvGrpSpPr/>
            <p:nvPr/>
          </p:nvGrpSpPr>
          <p:grpSpPr>
            <a:xfrm rot="811576">
              <a:off x="288095" y="243890"/>
              <a:ext cx="284414" cy="690589"/>
              <a:chOff x="276425" y="4185388"/>
              <a:chExt cx="284403" cy="690563"/>
            </a:xfrm>
          </p:grpSpPr>
          <p:sp>
            <p:nvSpPr>
              <p:cNvPr id="587" name="Google Shape;587;p4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 name="Google Shape;590;p43"/>
          <p:cNvGrpSpPr/>
          <p:nvPr/>
        </p:nvGrpSpPr>
        <p:grpSpPr>
          <a:xfrm>
            <a:off x="0" y="307163"/>
            <a:ext cx="9141000" cy="4529150"/>
            <a:chOff x="0" y="307163"/>
            <a:chExt cx="9141000" cy="4529150"/>
          </a:xfrm>
        </p:grpSpPr>
        <p:cxnSp>
          <p:nvCxnSpPr>
            <p:cNvPr id="591" name="Google Shape;591;p4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4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3" name="Shape 593"/>
        <p:cNvGrpSpPr/>
        <p:nvPr/>
      </p:nvGrpSpPr>
      <p:grpSpPr>
        <a:xfrm>
          <a:off x="0" y="0"/>
          <a:ext cx="0" cy="0"/>
          <a:chOff x="0" y="0"/>
          <a:chExt cx="0" cy="0"/>
        </a:xfrm>
      </p:grpSpPr>
      <p:sp>
        <p:nvSpPr>
          <p:cNvPr id="594" name="Google Shape;594;p4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595" name="Google Shape;595;p44"/>
          <p:cNvGrpSpPr/>
          <p:nvPr/>
        </p:nvGrpSpPr>
        <p:grpSpPr>
          <a:xfrm>
            <a:off x="0" y="307163"/>
            <a:ext cx="9141000" cy="4529150"/>
            <a:chOff x="0" y="307163"/>
            <a:chExt cx="9141000" cy="4529150"/>
          </a:xfrm>
        </p:grpSpPr>
        <p:cxnSp>
          <p:nvCxnSpPr>
            <p:cNvPr id="596" name="Google Shape;596;p4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597" name="Google Shape;597;p4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598" name="Google Shape;598;p44"/>
          <p:cNvGrpSpPr/>
          <p:nvPr/>
        </p:nvGrpSpPr>
        <p:grpSpPr>
          <a:xfrm>
            <a:off x="328075" y="147253"/>
            <a:ext cx="8635431" cy="4787659"/>
            <a:chOff x="328075" y="147253"/>
            <a:chExt cx="8635431" cy="4787659"/>
          </a:xfrm>
        </p:grpSpPr>
        <p:grpSp>
          <p:nvGrpSpPr>
            <p:cNvPr id="599" name="Google Shape;599;p44"/>
            <p:cNvGrpSpPr/>
            <p:nvPr/>
          </p:nvGrpSpPr>
          <p:grpSpPr>
            <a:xfrm>
              <a:off x="328075" y="4603988"/>
              <a:ext cx="619300" cy="330925"/>
              <a:chOff x="5031250" y="135875"/>
              <a:chExt cx="619300" cy="330925"/>
            </a:xfrm>
          </p:grpSpPr>
          <p:sp>
            <p:nvSpPr>
              <p:cNvPr id="600" name="Google Shape;600;p4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4"/>
            <p:cNvGrpSpPr/>
            <p:nvPr/>
          </p:nvGrpSpPr>
          <p:grpSpPr>
            <a:xfrm rot="-3619827">
              <a:off x="8450899" y="96443"/>
              <a:ext cx="284405" cy="690567"/>
              <a:chOff x="276425" y="4185388"/>
              <a:chExt cx="284403" cy="690563"/>
            </a:xfrm>
          </p:grpSpPr>
          <p:sp>
            <p:nvSpPr>
              <p:cNvPr id="604" name="Google Shape;604;p4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7" name="Shape 607"/>
        <p:cNvGrpSpPr/>
        <p:nvPr/>
      </p:nvGrpSpPr>
      <p:grpSpPr>
        <a:xfrm>
          <a:off x="0" y="0"/>
          <a:ext cx="0" cy="0"/>
          <a:chOff x="0" y="0"/>
          <a:chExt cx="0" cy="0"/>
        </a:xfrm>
      </p:grpSpPr>
      <p:sp>
        <p:nvSpPr>
          <p:cNvPr id="608" name="Google Shape;608;p45"/>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9" name="Google Shape;609;p45"/>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610" name="Google Shape;610;p45"/>
          <p:cNvGrpSpPr/>
          <p:nvPr/>
        </p:nvGrpSpPr>
        <p:grpSpPr>
          <a:xfrm>
            <a:off x="0" y="307163"/>
            <a:ext cx="9141000" cy="4529150"/>
            <a:chOff x="0" y="307163"/>
            <a:chExt cx="9141000" cy="4529150"/>
          </a:xfrm>
        </p:grpSpPr>
        <p:cxnSp>
          <p:nvCxnSpPr>
            <p:cNvPr id="611" name="Google Shape;611;p4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4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613" name="Google Shape;613;p45"/>
          <p:cNvGrpSpPr/>
          <p:nvPr/>
        </p:nvGrpSpPr>
        <p:grpSpPr>
          <a:xfrm>
            <a:off x="32616" y="307167"/>
            <a:ext cx="8926885" cy="4706689"/>
            <a:chOff x="32616" y="307167"/>
            <a:chExt cx="8926885" cy="4706689"/>
          </a:xfrm>
        </p:grpSpPr>
        <p:grpSp>
          <p:nvGrpSpPr>
            <p:cNvPr id="614" name="Google Shape;614;p45"/>
            <p:cNvGrpSpPr/>
            <p:nvPr/>
          </p:nvGrpSpPr>
          <p:grpSpPr>
            <a:xfrm rot="-7457161">
              <a:off x="8451932" y="4356605"/>
              <a:ext cx="284391" cy="690533"/>
              <a:chOff x="276425" y="4185388"/>
              <a:chExt cx="284403" cy="690563"/>
            </a:xfrm>
          </p:grpSpPr>
          <p:sp>
            <p:nvSpPr>
              <p:cNvPr id="615" name="Google Shape;615;p4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5"/>
            <p:cNvGrpSpPr/>
            <p:nvPr/>
          </p:nvGrpSpPr>
          <p:grpSpPr>
            <a:xfrm rot="-7078930">
              <a:off x="14371" y="492790"/>
              <a:ext cx="619304" cy="330927"/>
              <a:chOff x="5031250" y="135875"/>
              <a:chExt cx="619300" cy="330925"/>
            </a:xfrm>
          </p:grpSpPr>
          <p:sp>
            <p:nvSpPr>
              <p:cNvPr id="619" name="Google Shape;619;p4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22" name="Shape 62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4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25" name="Google Shape;625;p47"/>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26" name="Google Shape;626;p47"/>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27" name="Google Shape;627;p47"/>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28" name="Google Shape;628;p47"/>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29" name="Google Shape;629;p47"/>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0" name="Google Shape;630;p47"/>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31" name="Google Shape;631;p47"/>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2" name="Google Shape;632;p47"/>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33" name="Google Shape;633;p47"/>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4" name="Google Shape;634;p47"/>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35" name="Google Shape;635;p47"/>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36" name="Google Shape;636;p47"/>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637" name="Google Shape;637;p47"/>
          <p:cNvGrpSpPr/>
          <p:nvPr/>
        </p:nvGrpSpPr>
        <p:grpSpPr>
          <a:xfrm>
            <a:off x="176575" y="275688"/>
            <a:ext cx="8843198" cy="4676474"/>
            <a:chOff x="176575" y="275688"/>
            <a:chExt cx="8843198" cy="4676474"/>
          </a:xfrm>
        </p:grpSpPr>
        <p:grpSp>
          <p:nvGrpSpPr>
            <p:cNvPr id="638" name="Google Shape;638;p47"/>
            <p:cNvGrpSpPr/>
            <p:nvPr/>
          </p:nvGrpSpPr>
          <p:grpSpPr>
            <a:xfrm rot="-7532021">
              <a:off x="8395491" y="4438534"/>
              <a:ext cx="619320" cy="330936"/>
              <a:chOff x="5031250" y="135875"/>
              <a:chExt cx="619300" cy="330925"/>
            </a:xfrm>
          </p:grpSpPr>
          <p:sp>
            <p:nvSpPr>
              <p:cNvPr id="639" name="Google Shape;639;p4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7"/>
            <p:cNvGrpSpPr/>
            <p:nvPr/>
          </p:nvGrpSpPr>
          <p:grpSpPr>
            <a:xfrm>
              <a:off x="176575" y="275688"/>
              <a:ext cx="284403" cy="690563"/>
              <a:chOff x="276425" y="4185388"/>
              <a:chExt cx="284403" cy="690563"/>
            </a:xfrm>
          </p:grpSpPr>
          <p:sp>
            <p:nvSpPr>
              <p:cNvPr id="643" name="Google Shape;643;p4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 name="Google Shape;646;p47"/>
          <p:cNvGrpSpPr/>
          <p:nvPr/>
        </p:nvGrpSpPr>
        <p:grpSpPr>
          <a:xfrm>
            <a:off x="0" y="307163"/>
            <a:ext cx="9141000" cy="4529150"/>
            <a:chOff x="0" y="307163"/>
            <a:chExt cx="9141000" cy="4529150"/>
          </a:xfrm>
        </p:grpSpPr>
        <p:cxnSp>
          <p:nvCxnSpPr>
            <p:cNvPr id="647" name="Google Shape;647;p4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48" name="Google Shape;648;p4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649" name="Shape 649"/>
        <p:cNvGrpSpPr/>
        <p:nvPr/>
      </p:nvGrpSpPr>
      <p:grpSpPr>
        <a:xfrm>
          <a:off x="0" y="0"/>
          <a:ext cx="0" cy="0"/>
          <a:chOff x="0" y="0"/>
          <a:chExt cx="0" cy="0"/>
        </a:xfrm>
      </p:grpSpPr>
      <p:sp>
        <p:nvSpPr>
          <p:cNvPr id="650" name="Google Shape;650;p4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51" name="Google Shape;651;p48"/>
          <p:cNvGrpSpPr/>
          <p:nvPr/>
        </p:nvGrpSpPr>
        <p:grpSpPr>
          <a:xfrm>
            <a:off x="201664" y="252339"/>
            <a:ext cx="8700074" cy="4804662"/>
            <a:chOff x="201664" y="252339"/>
            <a:chExt cx="8700074" cy="4804662"/>
          </a:xfrm>
        </p:grpSpPr>
        <p:grpSp>
          <p:nvGrpSpPr>
            <p:cNvPr id="652" name="Google Shape;652;p48"/>
            <p:cNvGrpSpPr/>
            <p:nvPr/>
          </p:nvGrpSpPr>
          <p:grpSpPr>
            <a:xfrm rot="-6063156">
              <a:off x="8370359" y="422495"/>
              <a:ext cx="619267" cy="330908"/>
              <a:chOff x="5031250" y="135875"/>
              <a:chExt cx="619300" cy="330925"/>
            </a:xfrm>
          </p:grpSpPr>
          <p:sp>
            <p:nvSpPr>
              <p:cNvPr id="653" name="Google Shape;653;p4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8"/>
            <p:cNvGrpSpPr/>
            <p:nvPr/>
          </p:nvGrpSpPr>
          <p:grpSpPr>
            <a:xfrm rot="-2700000">
              <a:off x="404163" y="4367023"/>
              <a:ext cx="284400" cy="690556"/>
              <a:chOff x="276425" y="4185388"/>
              <a:chExt cx="284403" cy="690563"/>
            </a:xfrm>
          </p:grpSpPr>
          <p:sp>
            <p:nvSpPr>
              <p:cNvPr id="657" name="Google Shape;657;p4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 name="Google Shape;660;p48"/>
          <p:cNvGrpSpPr/>
          <p:nvPr/>
        </p:nvGrpSpPr>
        <p:grpSpPr>
          <a:xfrm>
            <a:off x="0" y="307163"/>
            <a:ext cx="9141000" cy="4529150"/>
            <a:chOff x="0" y="307163"/>
            <a:chExt cx="9141000" cy="4529150"/>
          </a:xfrm>
        </p:grpSpPr>
        <p:cxnSp>
          <p:nvCxnSpPr>
            <p:cNvPr id="661" name="Google Shape;661;p4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62" name="Google Shape;662;p4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63" name="Shape 663"/>
        <p:cNvGrpSpPr/>
        <p:nvPr/>
      </p:nvGrpSpPr>
      <p:grpSpPr>
        <a:xfrm>
          <a:off x="0" y="0"/>
          <a:ext cx="0" cy="0"/>
          <a:chOff x="0" y="0"/>
          <a:chExt cx="0" cy="0"/>
        </a:xfrm>
      </p:grpSpPr>
      <p:sp>
        <p:nvSpPr>
          <p:cNvPr id="664" name="Google Shape;664;p4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5" name="Google Shape;665;p49"/>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666" name="Google Shape;666;p49"/>
          <p:cNvGrpSpPr/>
          <p:nvPr/>
        </p:nvGrpSpPr>
        <p:grpSpPr>
          <a:xfrm>
            <a:off x="201664" y="252339"/>
            <a:ext cx="8700074" cy="4804662"/>
            <a:chOff x="201664" y="252339"/>
            <a:chExt cx="8700074" cy="4804662"/>
          </a:xfrm>
        </p:grpSpPr>
        <p:grpSp>
          <p:nvGrpSpPr>
            <p:cNvPr id="667" name="Google Shape;667;p49"/>
            <p:cNvGrpSpPr/>
            <p:nvPr/>
          </p:nvGrpSpPr>
          <p:grpSpPr>
            <a:xfrm rot="-6063156">
              <a:off x="8370359" y="422495"/>
              <a:ext cx="619267" cy="330908"/>
              <a:chOff x="5031250" y="135875"/>
              <a:chExt cx="619300" cy="330925"/>
            </a:xfrm>
          </p:grpSpPr>
          <p:sp>
            <p:nvSpPr>
              <p:cNvPr id="668" name="Google Shape;668;p4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49"/>
            <p:cNvGrpSpPr/>
            <p:nvPr/>
          </p:nvGrpSpPr>
          <p:grpSpPr>
            <a:xfrm rot="-2700000">
              <a:off x="404163" y="4367023"/>
              <a:ext cx="284400" cy="690556"/>
              <a:chOff x="276425" y="4185388"/>
              <a:chExt cx="284403" cy="690563"/>
            </a:xfrm>
          </p:grpSpPr>
          <p:sp>
            <p:nvSpPr>
              <p:cNvPr id="672" name="Google Shape;672;p4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49"/>
          <p:cNvGrpSpPr/>
          <p:nvPr/>
        </p:nvGrpSpPr>
        <p:grpSpPr>
          <a:xfrm>
            <a:off x="0" y="307163"/>
            <a:ext cx="9141000" cy="4529150"/>
            <a:chOff x="0" y="307163"/>
            <a:chExt cx="9141000" cy="4529150"/>
          </a:xfrm>
        </p:grpSpPr>
        <p:cxnSp>
          <p:nvCxnSpPr>
            <p:cNvPr id="676" name="Google Shape;676;p4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4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78" name="Shape 678"/>
        <p:cNvGrpSpPr/>
        <p:nvPr/>
      </p:nvGrpSpPr>
      <p:grpSpPr>
        <a:xfrm>
          <a:off x="0" y="0"/>
          <a:ext cx="0" cy="0"/>
          <a:chOff x="0" y="0"/>
          <a:chExt cx="0" cy="0"/>
        </a:xfrm>
      </p:grpSpPr>
      <p:sp>
        <p:nvSpPr>
          <p:cNvPr id="679" name="Google Shape;679;p5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80" name="Google Shape;680;p50"/>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81" name="Google Shape;681;p50"/>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82" name="Google Shape;682;p50"/>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83" name="Google Shape;683;p50"/>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84" name="Google Shape;684;p50"/>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685" name="Google Shape;685;p50"/>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686" name="Google Shape;686;p50"/>
          <p:cNvGrpSpPr/>
          <p:nvPr/>
        </p:nvGrpSpPr>
        <p:grpSpPr>
          <a:xfrm>
            <a:off x="0" y="307163"/>
            <a:ext cx="9141000" cy="4529150"/>
            <a:chOff x="0" y="307163"/>
            <a:chExt cx="9141000" cy="4529150"/>
          </a:xfrm>
        </p:grpSpPr>
        <p:cxnSp>
          <p:nvCxnSpPr>
            <p:cNvPr id="687" name="Google Shape;687;p5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688" name="Google Shape;688;p5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689" name="Google Shape;689;p50"/>
          <p:cNvGrpSpPr/>
          <p:nvPr/>
        </p:nvGrpSpPr>
        <p:grpSpPr>
          <a:xfrm>
            <a:off x="273135" y="173920"/>
            <a:ext cx="7622917" cy="4923204"/>
            <a:chOff x="273135" y="173920"/>
            <a:chExt cx="7622917" cy="4923204"/>
          </a:xfrm>
        </p:grpSpPr>
        <p:grpSp>
          <p:nvGrpSpPr>
            <p:cNvPr id="690" name="Google Shape;690;p50"/>
            <p:cNvGrpSpPr/>
            <p:nvPr/>
          </p:nvGrpSpPr>
          <p:grpSpPr>
            <a:xfrm rot="2048007">
              <a:off x="442377" y="194231"/>
              <a:ext cx="284392" cy="690535"/>
              <a:chOff x="276425" y="4185388"/>
              <a:chExt cx="284403" cy="690563"/>
            </a:xfrm>
          </p:grpSpPr>
          <p:sp>
            <p:nvSpPr>
              <p:cNvPr id="691" name="Google Shape;691;p5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0"/>
            <p:cNvGrpSpPr/>
            <p:nvPr/>
          </p:nvGrpSpPr>
          <p:grpSpPr>
            <a:xfrm rot="-1724611">
              <a:off x="7235323" y="4637670"/>
              <a:ext cx="619313" cy="330932"/>
              <a:chOff x="5031250" y="135875"/>
              <a:chExt cx="619300" cy="330925"/>
            </a:xfrm>
          </p:grpSpPr>
          <p:sp>
            <p:nvSpPr>
              <p:cNvPr id="695" name="Google Shape;695;p5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698" name="Shape 698"/>
        <p:cNvGrpSpPr/>
        <p:nvPr/>
      </p:nvGrpSpPr>
      <p:grpSpPr>
        <a:xfrm>
          <a:off x="0" y="0"/>
          <a:ext cx="0" cy="0"/>
          <a:chOff x="0" y="0"/>
          <a:chExt cx="0" cy="0"/>
        </a:xfrm>
      </p:grpSpPr>
      <p:sp>
        <p:nvSpPr>
          <p:cNvPr id="699" name="Google Shape;699;p5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0" name="Google Shape;700;p51"/>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1" name="Google Shape;701;p51"/>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2" name="Google Shape;702;p51"/>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03" name="Google Shape;703;p51"/>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04" name="Google Shape;704;p51"/>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5" name="Google Shape;705;p51"/>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06" name="Google Shape;706;p51"/>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07" name="Google Shape;707;p51"/>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708" name="Google Shape;708;p51"/>
          <p:cNvGrpSpPr/>
          <p:nvPr/>
        </p:nvGrpSpPr>
        <p:grpSpPr>
          <a:xfrm>
            <a:off x="913498" y="38962"/>
            <a:ext cx="7188962" cy="5075174"/>
            <a:chOff x="913498" y="38962"/>
            <a:chExt cx="7188962" cy="5075174"/>
          </a:xfrm>
        </p:grpSpPr>
        <p:grpSp>
          <p:nvGrpSpPr>
            <p:cNvPr id="709" name="Google Shape;709;p51"/>
            <p:cNvGrpSpPr/>
            <p:nvPr/>
          </p:nvGrpSpPr>
          <p:grpSpPr>
            <a:xfrm rot="9498108">
              <a:off x="7443958" y="141717"/>
              <a:ext cx="619271" cy="330909"/>
              <a:chOff x="5031250" y="135875"/>
              <a:chExt cx="619300" cy="330925"/>
            </a:xfrm>
          </p:grpSpPr>
          <p:sp>
            <p:nvSpPr>
              <p:cNvPr id="710" name="Google Shape;710;p5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51"/>
            <p:cNvGrpSpPr/>
            <p:nvPr/>
          </p:nvGrpSpPr>
          <p:grpSpPr>
            <a:xfrm rot="-5082576">
              <a:off x="1128210" y="4595444"/>
              <a:ext cx="284392" cy="690535"/>
              <a:chOff x="276425" y="4185388"/>
              <a:chExt cx="284403" cy="690563"/>
            </a:xfrm>
          </p:grpSpPr>
          <p:sp>
            <p:nvSpPr>
              <p:cNvPr id="714" name="Google Shape;714;p5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17" name="Google Shape;717;p5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718" name="Shape 718"/>
        <p:cNvGrpSpPr/>
        <p:nvPr/>
      </p:nvGrpSpPr>
      <p:grpSpPr>
        <a:xfrm>
          <a:off x="0" y="0"/>
          <a:ext cx="0" cy="0"/>
          <a:chOff x="0" y="0"/>
          <a:chExt cx="0" cy="0"/>
        </a:xfrm>
      </p:grpSpPr>
      <p:sp>
        <p:nvSpPr>
          <p:cNvPr id="719" name="Google Shape;719;p5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20" name="Google Shape;720;p52"/>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1" name="Google Shape;721;p52"/>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2" name="Google Shape;722;p52"/>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3" name="Google Shape;723;p52"/>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24" name="Google Shape;724;p52"/>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25" name="Google Shape;725;p52"/>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26" name="Google Shape;726;p52"/>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7" name="Google Shape;727;p52"/>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8" name="Google Shape;728;p52"/>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9" name="Google Shape;729;p52"/>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30" name="Google Shape;730;p52"/>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731" name="Google Shape;731;p52"/>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732" name="Google Shape;732;p52"/>
          <p:cNvGrpSpPr/>
          <p:nvPr/>
        </p:nvGrpSpPr>
        <p:grpSpPr>
          <a:xfrm>
            <a:off x="0" y="307163"/>
            <a:ext cx="9141000" cy="4529150"/>
            <a:chOff x="0" y="307163"/>
            <a:chExt cx="9141000" cy="4529150"/>
          </a:xfrm>
        </p:grpSpPr>
        <p:cxnSp>
          <p:nvCxnSpPr>
            <p:cNvPr id="733" name="Google Shape;733;p5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34" name="Google Shape;734;p5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735" name="Google Shape;735;p52"/>
          <p:cNvGrpSpPr/>
          <p:nvPr/>
        </p:nvGrpSpPr>
        <p:grpSpPr>
          <a:xfrm>
            <a:off x="32616" y="307167"/>
            <a:ext cx="8992713" cy="3396241"/>
            <a:chOff x="32616" y="307167"/>
            <a:chExt cx="8992713" cy="3396241"/>
          </a:xfrm>
        </p:grpSpPr>
        <p:grpSp>
          <p:nvGrpSpPr>
            <p:cNvPr id="736" name="Google Shape;736;p52"/>
            <p:cNvGrpSpPr/>
            <p:nvPr/>
          </p:nvGrpSpPr>
          <p:grpSpPr>
            <a:xfrm rot="-7078930">
              <a:off x="14371" y="492790"/>
              <a:ext cx="619304" cy="330927"/>
              <a:chOff x="5031250" y="135875"/>
              <a:chExt cx="619300" cy="330925"/>
            </a:xfrm>
          </p:grpSpPr>
          <p:sp>
            <p:nvSpPr>
              <p:cNvPr id="737" name="Google Shape;737;p5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2"/>
            <p:cNvGrpSpPr/>
            <p:nvPr/>
          </p:nvGrpSpPr>
          <p:grpSpPr>
            <a:xfrm rot="9796004">
              <a:off x="8647557" y="2986565"/>
              <a:ext cx="284387" cy="690523"/>
              <a:chOff x="276425" y="4185388"/>
              <a:chExt cx="284403" cy="690563"/>
            </a:xfrm>
          </p:grpSpPr>
          <p:sp>
            <p:nvSpPr>
              <p:cNvPr id="741" name="Google Shape;741;p5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744" name="Shape 744"/>
        <p:cNvGrpSpPr/>
        <p:nvPr/>
      </p:nvGrpSpPr>
      <p:grpSpPr>
        <a:xfrm>
          <a:off x="0" y="0"/>
          <a:ext cx="0" cy="0"/>
          <a:chOff x="0" y="0"/>
          <a:chExt cx="0" cy="0"/>
        </a:xfrm>
      </p:grpSpPr>
      <p:sp>
        <p:nvSpPr>
          <p:cNvPr id="745" name="Google Shape;745;p53"/>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46" name="Google Shape;746;p53"/>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7" name="Google Shape;747;p53"/>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48" name="Google Shape;748;p53"/>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9" name="Google Shape;749;p53"/>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50" name="Google Shape;750;p53"/>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751" name="Google Shape;751;p53"/>
          <p:cNvGrpSpPr/>
          <p:nvPr/>
        </p:nvGrpSpPr>
        <p:grpSpPr>
          <a:xfrm>
            <a:off x="201664" y="252339"/>
            <a:ext cx="8700074" cy="4804662"/>
            <a:chOff x="201664" y="252339"/>
            <a:chExt cx="8700074" cy="4804662"/>
          </a:xfrm>
        </p:grpSpPr>
        <p:grpSp>
          <p:nvGrpSpPr>
            <p:cNvPr id="752" name="Google Shape;752;p53"/>
            <p:cNvGrpSpPr/>
            <p:nvPr/>
          </p:nvGrpSpPr>
          <p:grpSpPr>
            <a:xfrm rot="-6063156">
              <a:off x="8370359" y="422495"/>
              <a:ext cx="619267" cy="330908"/>
              <a:chOff x="5031250" y="135875"/>
              <a:chExt cx="619300" cy="330925"/>
            </a:xfrm>
          </p:grpSpPr>
          <p:sp>
            <p:nvSpPr>
              <p:cNvPr id="753" name="Google Shape;753;p5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53"/>
            <p:cNvGrpSpPr/>
            <p:nvPr/>
          </p:nvGrpSpPr>
          <p:grpSpPr>
            <a:xfrm rot="-2700000">
              <a:off x="404163" y="4367023"/>
              <a:ext cx="284400" cy="690556"/>
              <a:chOff x="276425" y="4185388"/>
              <a:chExt cx="284403" cy="690563"/>
            </a:xfrm>
          </p:grpSpPr>
          <p:sp>
            <p:nvSpPr>
              <p:cNvPr id="757" name="Google Shape;757;p5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 name="Google Shape;760;p53"/>
          <p:cNvGrpSpPr/>
          <p:nvPr/>
        </p:nvGrpSpPr>
        <p:grpSpPr>
          <a:xfrm>
            <a:off x="0" y="307163"/>
            <a:ext cx="9141000" cy="4529150"/>
            <a:chOff x="0" y="307163"/>
            <a:chExt cx="9141000" cy="4529150"/>
          </a:xfrm>
        </p:grpSpPr>
        <p:cxnSp>
          <p:nvCxnSpPr>
            <p:cNvPr id="761" name="Google Shape;761;p5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62" name="Google Shape;762;p5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763" name="Shape 763"/>
        <p:cNvGrpSpPr/>
        <p:nvPr/>
      </p:nvGrpSpPr>
      <p:grpSpPr>
        <a:xfrm>
          <a:off x="0" y="0"/>
          <a:ext cx="0" cy="0"/>
          <a:chOff x="0" y="0"/>
          <a:chExt cx="0" cy="0"/>
        </a:xfrm>
      </p:grpSpPr>
      <p:sp>
        <p:nvSpPr>
          <p:cNvPr id="764" name="Google Shape;764;p54"/>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5" name="Google Shape;765;p54"/>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66" name="Google Shape;766;p54"/>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767" name="Google Shape;767;p54"/>
          <p:cNvGrpSpPr/>
          <p:nvPr/>
        </p:nvGrpSpPr>
        <p:grpSpPr>
          <a:xfrm>
            <a:off x="201664" y="252339"/>
            <a:ext cx="8700074" cy="4804662"/>
            <a:chOff x="201664" y="252339"/>
            <a:chExt cx="8700074" cy="4804662"/>
          </a:xfrm>
        </p:grpSpPr>
        <p:grpSp>
          <p:nvGrpSpPr>
            <p:cNvPr id="768" name="Google Shape;768;p54"/>
            <p:cNvGrpSpPr/>
            <p:nvPr/>
          </p:nvGrpSpPr>
          <p:grpSpPr>
            <a:xfrm rot="-6063156">
              <a:off x="8370359" y="422495"/>
              <a:ext cx="619267" cy="330908"/>
              <a:chOff x="5031250" y="135875"/>
              <a:chExt cx="619300" cy="330925"/>
            </a:xfrm>
          </p:grpSpPr>
          <p:sp>
            <p:nvSpPr>
              <p:cNvPr id="769" name="Google Shape;769;p5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54"/>
            <p:cNvGrpSpPr/>
            <p:nvPr/>
          </p:nvGrpSpPr>
          <p:grpSpPr>
            <a:xfrm rot="-2700000">
              <a:off x="404163" y="4367023"/>
              <a:ext cx="284400" cy="690556"/>
              <a:chOff x="276425" y="4185388"/>
              <a:chExt cx="284403" cy="690563"/>
            </a:xfrm>
          </p:grpSpPr>
          <p:sp>
            <p:nvSpPr>
              <p:cNvPr id="773" name="Google Shape;773;p5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 name="Google Shape;776;p54"/>
          <p:cNvGrpSpPr/>
          <p:nvPr/>
        </p:nvGrpSpPr>
        <p:grpSpPr>
          <a:xfrm>
            <a:off x="0" y="307163"/>
            <a:ext cx="9141000" cy="4529150"/>
            <a:chOff x="0" y="307163"/>
            <a:chExt cx="9141000" cy="4529150"/>
          </a:xfrm>
        </p:grpSpPr>
        <p:cxnSp>
          <p:nvCxnSpPr>
            <p:cNvPr id="777" name="Google Shape;777;p5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78" name="Google Shape;778;p5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779" name="Shape 779"/>
        <p:cNvGrpSpPr/>
        <p:nvPr/>
      </p:nvGrpSpPr>
      <p:grpSpPr>
        <a:xfrm>
          <a:off x="0" y="0"/>
          <a:ext cx="0" cy="0"/>
          <a:chOff x="0" y="0"/>
          <a:chExt cx="0" cy="0"/>
        </a:xfrm>
      </p:grpSpPr>
      <p:grpSp>
        <p:nvGrpSpPr>
          <p:cNvPr id="780" name="Google Shape;780;p55"/>
          <p:cNvGrpSpPr/>
          <p:nvPr/>
        </p:nvGrpSpPr>
        <p:grpSpPr>
          <a:xfrm rot="-6063156">
            <a:off x="8370359" y="422495"/>
            <a:ext cx="619267" cy="330908"/>
            <a:chOff x="5031250" y="135875"/>
            <a:chExt cx="619300" cy="330925"/>
          </a:xfrm>
        </p:grpSpPr>
        <p:sp>
          <p:nvSpPr>
            <p:cNvPr id="781" name="Google Shape;781;p5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5"/>
          <p:cNvGrpSpPr/>
          <p:nvPr/>
        </p:nvGrpSpPr>
        <p:grpSpPr>
          <a:xfrm rot="-2700000">
            <a:off x="404163" y="4367023"/>
            <a:ext cx="284400" cy="690556"/>
            <a:chOff x="276425" y="4185388"/>
            <a:chExt cx="284403" cy="690563"/>
          </a:xfrm>
        </p:grpSpPr>
        <p:sp>
          <p:nvSpPr>
            <p:cNvPr id="785" name="Google Shape;785;p5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5"/>
          <p:cNvGrpSpPr/>
          <p:nvPr/>
        </p:nvGrpSpPr>
        <p:grpSpPr>
          <a:xfrm>
            <a:off x="0" y="307163"/>
            <a:ext cx="9141000" cy="4529150"/>
            <a:chOff x="0" y="307163"/>
            <a:chExt cx="9141000" cy="4529150"/>
          </a:xfrm>
        </p:grpSpPr>
        <p:cxnSp>
          <p:nvCxnSpPr>
            <p:cNvPr id="789" name="Google Shape;789;p5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790" name="Google Shape;790;p5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791" name="Google Shape;791;p55"/>
          <p:cNvGrpSpPr/>
          <p:nvPr/>
        </p:nvGrpSpPr>
        <p:grpSpPr>
          <a:xfrm>
            <a:off x="7399488" y="128932"/>
            <a:ext cx="794694" cy="794618"/>
            <a:chOff x="276382" y="1174752"/>
            <a:chExt cx="895027" cy="894940"/>
          </a:xfrm>
        </p:grpSpPr>
        <p:grpSp>
          <p:nvGrpSpPr>
            <p:cNvPr id="792" name="Google Shape;792;p55"/>
            <p:cNvGrpSpPr/>
            <p:nvPr/>
          </p:nvGrpSpPr>
          <p:grpSpPr>
            <a:xfrm>
              <a:off x="276382" y="1174752"/>
              <a:ext cx="895027" cy="894940"/>
              <a:chOff x="2861096" y="3889198"/>
              <a:chExt cx="397772" cy="397716"/>
            </a:xfrm>
          </p:grpSpPr>
          <p:sp>
            <p:nvSpPr>
              <p:cNvPr id="793" name="Google Shape;793;p55"/>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55"/>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796" name="Google Shape;796;p55"/>
          <p:cNvGrpSpPr/>
          <p:nvPr/>
        </p:nvGrpSpPr>
        <p:grpSpPr>
          <a:xfrm>
            <a:off x="129253" y="3079528"/>
            <a:ext cx="834200" cy="794609"/>
            <a:chOff x="5694450" y="929325"/>
            <a:chExt cx="607000" cy="578150"/>
          </a:xfrm>
        </p:grpSpPr>
        <p:sp>
          <p:nvSpPr>
            <p:cNvPr id="797" name="Google Shape;797;p55"/>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800" name="Shape 800"/>
        <p:cNvGrpSpPr/>
        <p:nvPr/>
      </p:nvGrpSpPr>
      <p:grpSpPr>
        <a:xfrm>
          <a:off x="0" y="0"/>
          <a:ext cx="0" cy="0"/>
          <a:chOff x="0" y="0"/>
          <a:chExt cx="0" cy="0"/>
        </a:xfrm>
      </p:grpSpPr>
      <p:grpSp>
        <p:nvGrpSpPr>
          <p:cNvPr id="801" name="Google Shape;801;p56"/>
          <p:cNvGrpSpPr/>
          <p:nvPr/>
        </p:nvGrpSpPr>
        <p:grpSpPr>
          <a:xfrm>
            <a:off x="0" y="307163"/>
            <a:ext cx="9141000" cy="4529150"/>
            <a:chOff x="0" y="307163"/>
            <a:chExt cx="9141000" cy="4529150"/>
          </a:xfrm>
        </p:grpSpPr>
        <p:cxnSp>
          <p:nvCxnSpPr>
            <p:cNvPr id="802" name="Google Shape;802;p5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803" name="Google Shape;803;p5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804" name="Google Shape;804;p56"/>
          <p:cNvGrpSpPr/>
          <p:nvPr/>
        </p:nvGrpSpPr>
        <p:grpSpPr>
          <a:xfrm rot="-7078930">
            <a:off x="14371" y="492790"/>
            <a:ext cx="619304" cy="330927"/>
            <a:chOff x="5031250" y="135875"/>
            <a:chExt cx="619300" cy="330925"/>
          </a:xfrm>
        </p:grpSpPr>
        <p:sp>
          <p:nvSpPr>
            <p:cNvPr id="805" name="Google Shape;805;p5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6"/>
          <p:cNvGrpSpPr/>
          <p:nvPr/>
        </p:nvGrpSpPr>
        <p:grpSpPr>
          <a:xfrm rot="9796004">
            <a:off x="8647557" y="2986565"/>
            <a:ext cx="284387" cy="690523"/>
            <a:chOff x="276425" y="4185388"/>
            <a:chExt cx="284403" cy="690563"/>
          </a:xfrm>
        </p:grpSpPr>
        <p:sp>
          <p:nvSpPr>
            <p:cNvPr id="809" name="Google Shape;809;p5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6"/>
          <p:cNvGrpSpPr/>
          <p:nvPr/>
        </p:nvGrpSpPr>
        <p:grpSpPr>
          <a:xfrm>
            <a:off x="1070645" y="248146"/>
            <a:ext cx="869658" cy="820223"/>
            <a:chOff x="283800" y="1696800"/>
            <a:chExt cx="1158000" cy="1092175"/>
          </a:xfrm>
        </p:grpSpPr>
        <p:sp>
          <p:nvSpPr>
            <p:cNvPr id="813" name="Google Shape;813;p56"/>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6"/>
          <p:cNvGrpSpPr/>
          <p:nvPr/>
        </p:nvGrpSpPr>
        <p:grpSpPr>
          <a:xfrm>
            <a:off x="7753797" y="4204390"/>
            <a:ext cx="519461" cy="799222"/>
            <a:chOff x="3334313" y="1341356"/>
            <a:chExt cx="798434" cy="1228438"/>
          </a:xfrm>
        </p:grpSpPr>
        <p:sp>
          <p:nvSpPr>
            <p:cNvPr id="853" name="Google Shape;853;p56"/>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3" name="Shape 863"/>
        <p:cNvGrpSpPr/>
        <p:nvPr/>
      </p:nvGrpSpPr>
      <p:grpSpPr>
        <a:xfrm>
          <a:off x="0" y="0"/>
          <a:ext cx="0" cy="0"/>
          <a:chOff x="0" y="0"/>
          <a:chExt cx="0" cy="0"/>
        </a:xfrm>
      </p:grpSpPr>
      <p:sp>
        <p:nvSpPr>
          <p:cNvPr id="864" name="Google Shape;864;p58"/>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5" name="Google Shape;865;p58"/>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66" name="Google Shape;866;p58"/>
          <p:cNvGrpSpPr/>
          <p:nvPr/>
        </p:nvGrpSpPr>
        <p:grpSpPr>
          <a:xfrm>
            <a:off x="276425" y="135875"/>
            <a:ext cx="8538875" cy="4740075"/>
            <a:chOff x="276425" y="135875"/>
            <a:chExt cx="8538875" cy="4740075"/>
          </a:xfrm>
        </p:grpSpPr>
        <p:grpSp>
          <p:nvGrpSpPr>
            <p:cNvPr id="867" name="Google Shape;867;p58"/>
            <p:cNvGrpSpPr/>
            <p:nvPr/>
          </p:nvGrpSpPr>
          <p:grpSpPr>
            <a:xfrm>
              <a:off x="8196000" y="135875"/>
              <a:ext cx="619300" cy="330925"/>
              <a:chOff x="5031250" y="135875"/>
              <a:chExt cx="619300" cy="330925"/>
            </a:xfrm>
          </p:grpSpPr>
          <p:sp>
            <p:nvSpPr>
              <p:cNvPr id="868" name="Google Shape;868;p5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8"/>
            <p:cNvGrpSpPr/>
            <p:nvPr/>
          </p:nvGrpSpPr>
          <p:grpSpPr>
            <a:xfrm>
              <a:off x="276425" y="4185388"/>
              <a:ext cx="284403" cy="690563"/>
              <a:chOff x="276425" y="4185388"/>
              <a:chExt cx="284403" cy="690563"/>
            </a:xfrm>
          </p:grpSpPr>
          <p:sp>
            <p:nvSpPr>
              <p:cNvPr id="872" name="Google Shape;872;p5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5" name="Google Shape;875;p58"/>
          <p:cNvGrpSpPr/>
          <p:nvPr/>
        </p:nvGrpSpPr>
        <p:grpSpPr>
          <a:xfrm>
            <a:off x="0" y="307163"/>
            <a:ext cx="9141000" cy="4529150"/>
            <a:chOff x="0" y="307163"/>
            <a:chExt cx="9141000" cy="4529150"/>
          </a:xfrm>
        </p:grpSpPr>
        <p:cxnSp>
          <p:nvCxnSpPr>
            <p:cNvPr id="876" name="Google Shape;876;p5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877" name="Google Shape;877;p5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8" name="Shape 878"/>
        <p:cNvGrpSpPr/>
        <p:nvPr/>
      </p:nvGrpSpPr>
      <p:grpSpPr>
        <a:xfrm>
          <a:off x="0" y="0"/>
          <a:ext cx="0" cy="0"/>
          <a:chOff x="0" y="0"/>
          <a:chExt cx="0" cy="0"/>
        </a:xfrm>
      </p:grpSpPr>
      <p:sp>
        <p:nvSpPr>
          <p:cNvPr id="879" name="Google Shape;879;p59"/>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0" name="Google Shape;880;p59"/>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881" name="Google Shape;881;p59"/>
          <p:cNvGrpSpPr/>
          <p:nvPr/>
        </p:nvGrpSpPr>
        <p:grpSpPr>
          <a:xfrm>
            <a:off x="0" y="307163"/>
            <a:ext cx="9141000" cy="4529150"/>
            <a:chOff x="0" y="307163"/>
            <a:chExt cx="9141000" cy="4529150"/>
          </a:xfrm>
        </p:grpSpPr>
        <p:cxnSp>
          <p:nvCxnSpPr>
            <p:cNvPr id="882" name="Google Shape;882;p5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883" name="Google Shape;883;p5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884" name="Google Shape;884;p59"/>
          <p:cNvGrpSpPr/>
          <p:nvPr/>
        </p:nvGrpSpPr>
        <p:grpSpPr>
          <a:xfrm>
            <a:off x="285949" y="264091"/>
            <a:ext cx="8669681" cy="4789793"/>
            <a:chOff x="285949" y="264091"/>
            <a:chExt cx="8669681" cy="4789793"/>
          </a:xfrm>
        </p:grpSpPr>
        <p:grpSp>
          <p:nvGrpSpPr>
            <p:cNvPr id="885" name="Google Shape;885;p59"/>
            <p:cNvGrpSpPr/>
            <p:nvPr/>
          </p:nvGrpSpPr>
          <p:grpSpPr>
            <a:xfrm rot="5071527">
              <a:off x="501012" y="93311"/>
              <a:ext cx="284392" cy="690536"/>
              <a:chOff x="276425" y="4185388"/>
              <a:chExt cx="284403" cy="690563"/>
            </a:xfrm>
          </p:grpSpPr>
          <p:sp>
            <p:nvSpPr>
              <p:cNvPr id="886" name="Google Shape;886;p5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9"/>
            <p:cNvGrpSpPr/>
            <p:nvPr/>
          </p:nvGrpSpPr>
          <p:grpSpPr>
            <a:xfrm rot="-4116747">
              <a:off x="8378950" y="4539720"/>
              <a:ext cx="619343" cy="330948"/>
              <a:chOff x="5031250" y="135875"/>
              <a:chExt cx="619300" cy="330925"/>
            </a:xfrm>
          </p:grpSpPr>
          <p:sp>
            <p:nvSpPr>
              <p:cNvPr id="890" name="Google Shape;890;p5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3" name="Shape 893"/>
        <p:cNvGrpSpPr/>
        <p:nvPr/>
      </p:nvGrpSpPr>
      <p:grpSpPr>
        <a:xfrm>
          <a:off x="0" y="0"/>
          <a:ext cx="0" cy="0"/>
          <a:chOff x="0" y="0"/>
          <a:chExt cx="0" cy="0"/>
        </a:xfrm>
      </p:grpSpPr>
      <p:sp>
        <p:nvSpPr>
          <p:cNvPr id="894" name="Google Shape;894;p6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5" name="Google Shape;895;p60"/>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896" name="Google Shape;896;p60"/>
          <p:cNvGrpSpPr/>
          <p:nvPr/>
        </p:nvGrpSpPr>
        <p:grpSpPr>
          <a:xfrm>
            <a:off x="32616" y="307167"/>
            <a:ext cx="8926885" cy="4706689"/>
            <a:chOff x="32616" y="307167"/>
            <a:chExt cx="8926885" cy="4706689"/>
          </a:xfrm>
        </p:grpSpPr>
        <p:grpSp>
          <p:nvGrpSpPr>
            <p:cNvPr id="897" name="Google Shape;897;p60"/>
            <p:cNvGrpSpPr/>
            <p:nvPr/>
          </p:nvGrpSpPr>
          <p:grpSpPr>
            <a:xfrm rot="-7078930">
              <a:off x="14371" y="492790"/>
              <a:ext cx="619304" cy="330927"/>
              <a:chOff x="5031250" y="135875"/>
              <a:chExt cx="619300" cy="330925"/>
            </a:xfrm>
          </p:grpSpPr>
          <p:sp>
            <p:nvSpPr>
              <p:cNvPr id="898" name="Google Shape;898;p6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60"/>
            <p:cNvGrpSpPr/>
            <p:nvPr/>
          </p:nvGrpSpPr>
          <p:grpSpPr>
            <a:xfrm rot="-7457161">
              <a:off x="8451932" y="4356605"/>
              <a:ext cx="284391" cy="690533"/>
              <a:chOff x="276425" y="4185388"/>
              <a:chExt cx="284403" cy="690563"/>
            </a:xfrm>
          </p:grpSpPr>
          <p:sp>
            <p:nvSpPr>
              <p:cNvPr id="902" name="Google Shape;902;p6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 name="Google Shape;905;p60"/>
          <p:cNvGrpSpPr/>
          <p:nvPr/>
        </p:nvGrpSpPr>
        <p:grpSpPr>
          <a:xfrm>
            <a:off x="0" y="307163"/>
            <a:ext cx="9141000" cy="4529150"/>
            <a:chOff x="0" y="307163"/>
            <a:chExt cx="9141000" cy="4529150"/>
          </a:xfrm>
        </p:grpSpPr>
        <p:cxnSp>
          <p:nvCxnSpPr>
            <p:cNvPr id="906" name="Google Shape;906;p6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07" name="Google Shape;907;p6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8" name="Shape 908"/>
        <p:cNvGrpSpPr/>
        <p:nvPr/>
      </p:nvGrpSpPr>
      <p:grpSpPr>
        <a:xfrm>
          <a:off x="0" y="0"/>
          <a:ext cx="0" cy="0"/>
          <a:chOff x="0" y="0"/>
          <a:chExt cx="0" cy="0"/>
        </a:xfrm>
      </p:grpSpPr>
      <p:sp>
        <p:nvSpPr>
          <p:cNvPr id="909" name="Google Shape;909;p6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0" name="Google Shape;910;p61"/>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11" name="Google Shape;911;p61"/>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12" name="Google Shape;912;p61"/>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913" name="Google Shape;913;p61"/>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914" name="Google Shape;914;p61"/>
          <p:cNvGrpSpPr/>
          <p:nvPr/>
        </p:nvGrpSpPr>
        <p:grpSpPr>
          <a:xfrm rot="-9969249">
            <a:off x="8236724" y="374036"/>
            <a:ext cx="619273" cy="330910"/>
            <a:chOff x="5031250" y="135875"/>
            <a:chExt cx="619300" cy="330925"/>
          </a:xfrm>
        </p:grpSpPr>
        <p:sp>
          <p:nvSpPr>
            <p:cNvPr id="915" name="Google Shape;915;p6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1"/>
          <p:cNvGrpSpPr/>
          <p:nvPr/>
        </p:nvGrpSpPr>
        <p:grpSpPr>
          <a:xfrm rot="-5082576">
            <a:off x="580185" y="4491069"/>
            <a:ext cx="284392" cy="690535"/>
            <a:chOff x="276425" y="4185388"/>
            <a:chExt cx="284403" cy="690563"/>
          </a:xfrm>
        </p:grpSpPr>
        <p:sp>
          <p:nvSpPr>
            <p:cNvPr id="919" name="Google Shape;919;p6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2" name="Google Shape;922;p6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3" name="Shape 923"/>
        <p:cNvGrpSpPr/>
        <p:nvPr/>
      </p:nvGrpSpPr>
      <p:grpSpPr>
        <a:xfrm>
          <a:off x="0" y="0"/>
          <a:ext cx="0" cy="0"/>
          <a:chOff x="0" y="0"/>
          <a:chExt cx="0" cy="0"/>
        </a:xfrm>
      </p:grpSpPr>
      <p:sp>
        <p:nvSpPr>
          <p:cNvPr id="924" name="Google Shape;924;p6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25" name="Google Shape;925;p62"/>
          <p:cNvGrpSpPr/>
          <p:nvPr/>
        </p:nvGrpSpPr>
        <p:grpSpPr>
          <a:xfrm>
            <a:off x="150145" y="211917"/>
            <a:ext cx="8695880" cy="4789870"/>
            <a:chOff x="150145" y="211917"/>
            <a:chExt cx="8695880" cy="4789870"/>
          </a:xfrm>
        </p:grpSpPr>
        <p:grpSp>
          <p:nvGrpSpPr>
            <p:cNvPr id="926" name="Google Shape;926;p62"/>
            <p:cNvGrpSpPr/>
            <p:nvPr/>
          </p:nvGrpSpPr>
          <p:grpSpPr>
            <a:xfrm>
              <a:off x="8226725" y="4670863"/>
              <a:ext cx="619300" cy="330925"/>
              <a:chOff x="5031250" y="135875"/>
              <a:chExt cx="619300" cy="330925"/>
            </a:xfrm>
          </p:grpSpPr>
          <p:sp>
            <p:nvSpPr>
              <p:cNvPr id="927" name="Google Shape;927;p6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2"/>
            <p:cNvGrpSpPr/>
            <p:nvPr/>
          </p:nvGrpSpPr>
          <p:grpSpPr>
            <a:xfrm rot="5400000">
              <a:off x="353225" y="8838"/>
              <a:ext cx="284403" cy="690563"/>
              <a:chOff x="276425" y="4185388"/>
              <a:chExt cx="284403" cy="690563"/>
            </a:xfrm>
          </p:grpSpPr>
          <p:sp>
            <p:nvSpPr>
              <p:cNvPr id="931" name="Google Shape;931;p6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 name="Google Shape;934;p62"/>
          <p:cNvGrpSpPr/>
          <p:nvPr/>
        </p:nvGrpSpPr>
        <p:grpSpPr>
          <a:xfrm>
            <a:off x="0" y="307163"/>
            <a:ext cx="9141000" cy="4529150"/>
            <a:chOff x="0" y="307163"/>
            <a:chExt cx="9141000" cy="4529150"/>
          </a:xfrm>
        </p:grpSpPr>
        <p:cxnSp>
          <p:nvCxnSpPr>
            <p:cNvPr id="935" name="Google Shape;935;p6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36" name="Google Shape;936;p6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7" name="Shape 937"/>
        <p:cNvGrpSpPr/>
        <p:nvPr/>
      </p:nvGrpSpPr>
      <p:grpSpPr>
        <a:xfrm>
          <a:off x="0" y="0"/>
          <a:ext cx="0" cy="0"/>
          <a:chOff x="0" y="0"/>
          <a:chExt cx="0" cy="0"/>
        </a:xfrm>
      </p:grpSpPr>
      <p:sp>
        <p:nvSpPr>
          <p:cNvPr id="938" name="Google Shape;938;p63"/>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9" name="Google Shape;939;p63"/>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40" name="Google Shape;940;p63"/>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941" name="Google Shape;941;p63"/>
          <p:cNvGrpSpPr/>
          <p:nvPr/>
        </p:nvGrpSpPr>
        <p:grpSpPr>
          <a:xfrm>
            <a:off x="0" y="307163"/>
            <a:ext cx="9141000" cy="4529150"/>
            <a:chOff x="0" y="307163"/>
            <a:chExt cx="9141000" cy="4529150"/>
          </a:xfrm>
        </p:grpSpPr>
        <p:cxnSp>
          <p:nvCxnSpPr>
            <p:cNvPr id="942" name="Google Shape;942;p6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43" name="Google Shape;943;p6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944" name="Google Shape;944;p63"/>
          <p:cNvGrpSpPr/>
          <p:nvPr/>
        </p:nvGrpSpPr>
        <p:grpSpPr>
          <a:xfrm>
            <a:off x="276425" y="135875"/>
            <a:ext cx="8538875" cy="4740075"/>
            <a:chOff x="276425" y="135875"/>
            <a:chExt cx="8538875" cy="4740075"/>
          </a:xfrm>
        </p:grpSpPr>
        <p:grpSp>
          <p:nvGrpSpPr>
            <p:cNvPr id="945" name="Google Shape;945;p63"/>
            <p:cNvGrpSpPr/>
            <p:nvPr/>
          </p:nvGrpSpPr>
          <p:grpSpPr>
            <a:xfrm>
              <a:off x="8196000" y="135875"/>
              <a:ext cx="619300" cy="330925"/>
              <a:chOff x="5031250" y="135875"/>
              <a:chExt cx="619300" cy="330925"/>
            </a:xfrm>
          </p:grpSpPr>
          <p:sp>
            <p:nvSpPr>
              <p:cNvPr id="946" name="Google Shape;946;p6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3"/>
            <p:cNvGrpSpPr/>
            <p:nvPr/>
          </p:nvGrpSpPr>
          <p:grpSpPr>
            <a:xfrm>
              <a:off x="276425" y="4185388"/>
              <a:ext cx="284403" cy="690563"/>
              <a:chOff x="276425" y="4185388"/>
              <a:chExt cx="284403" cy="690563"/>
            </a:xfrm>
          </p:grpSpPr>
          <p:sp>
            <p:nvSpPr>
              <p:cNvPr id="950" name="Google Shape;950;p6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3" name="Shape 953"/>
        <p:cNvGrpSpPr/>
        <p:nvPr/>
      </p:nvGrpSpPr>
      <p:grpSpPr>
        <a:xfrm>
          <a:off x="0" y="0"/>
          <a:ext cx="0" cy="0"/>
          <a:chOff x="0" y="0"/>
          <a:chExt cx="0" cy="0"/>
        </a:xfrm>
      </p:grpSpPr>
      <p:sp>
        <p:nvSpPr>
          <p:cNvPr id="954" name="Google Shape;954;p64"/>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955" name="Google Shape;955;p64"/>
          <p:cNvGrpSpPr/>
          <p:nvPr/>
        </p:nvGrpSpPr>
        <p:grpSpPr>
          <a:xfrm>
            <a:off x="0" y="307163"/>
            <a:ext cx="9141000" cy="4529150"/>
            <a:chOff x="0" y="307163"/>
            <a:chExt cx="9141000" cy="4529150"/>
          </a:xfrm>
        </p:grpSpPr>
        <p:cxnSp>
          <p:nvCxnSpPr>
            <p:cNvPr id="956" name="Google Shape;956;p6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57" name="Google Shape;957;p64"/>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958" name="Google Shape;958;p64"/>
          <p:cNvGrpSpPr/>
          <p:nvPr/>
        </p:nvGrpSpPr>
        <p:grpSpPr>
          <a:xfrm>
            <a:off x="294371" y="141713"/>
            <a:ext cx="8240379" cy="4829479"/>
            <a:chOff x="294371" y="141713"/>
            <a:chExt cx="8240379" cy="4829479"/>
          </a:xfrm>
        </p:grpSpPr>
        <p:grpSp>
          <p:nvGrpSpPr>
            <p:cNvPr id="959" name="Google Shape;959;p64"/>
            <p:cNvGrpSpPr/>
            <p:nvPr/>
          </p:nvGrpSpPr>
          <p:grpSpPr>
            <a:xfrm>
              <a:off x="7915450" y="141713"/>
              <a:ext cx="619300" cy="330925"/>
              <a:chOff x="5031250" y="135875"/>
              <a:chExt cx="619300" cy="330925"/>
            </a:xfrm>
          </p:grpSpPr>
          <p:sp>
            <p:nvSpPr>
              <p:cNvPr id="960" name="Google Shape;960;p6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64"/>
            <p:cNvGrpSpPr/>
            <p:nvPr/>
          </p:nvGrpSpPr>
          <p:grpSpPr>
            <a:xfrm rot="-1970868">
              <a:off x="458916" y="4258716"/>
              <a:ext cx="284398" cy="690551"/>
              <a:chOff x="276425" y="4185388"/>
              <a:chExt cx="284403" cy="690563"/>
            </a:xfrm>
          </p:grpSpPr>
          <p:sp>
            <p:nvSpPr>
              <p:cNvPr id="964" name="Google Shape;964;p6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7" name="Shape 967"/>
        <p:cNvGrpSpPr/>
        <p:nvPr/>
      </p:nvGrpSpPr>
      <p:grpSpPr>
        <a:xfrm>
          <a:off x="0" y="0"/>
          <a:ext cx="0" cy="0"/>
          <a:chOff x="0" y="0"/>
          <a:chExt cx="0" cy="0"/>
        </a:xfrm>
      </p:grpSpPr>
      <p:sp>
        <p:nvSpPr>
          <p:cNvPr id="968" name="Google Shape;968;p65"/>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9" name="Google Shape;969;p65"/>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970" name="Google Shape;970;p65"/>
          <p:cNvGrpSpPr/>
          <p:nvPr/>
        </p:nvGrpSpPr>
        <p:grpSpPr>
          <a:xfrm>
            <a:off x="211278" y="220206"/>
            <a:ext cx="8661690" cy="4820732"/>
            <a:chOff x="211278" y="220206"/>
            <a:chExt cx="8661690" cy="4820732"/>
          </a:xfrm>
        </p:grpSpPr>
        <p:grpSp>
          <p:nvGrpSpPr>
            <p:cNvPr id="971" name="Google Shape;971;p65"/>
            <p:cNvGrpSpPr/>
            <p:nvPr/>
          </p:nvGrpSpPr>
          <p:grpSpPr>
            <a:xfrm rot="-4513216">
              <a:off x="8324345" y="4533868"/>
              <a:ext cx="619291" cy="330920"/>
              <a:chOff x="5031250" y="135875"/>
              <a:chExt cx="619300" cy="330925"/>
            </a:xfrm>
          </p:grpSpPr>
          <p:sp>
            <p:nvSpPr>
              <p:cNvPr id="972" name="Google Shape;972;p6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5"/>
            <p:cNvGrpSpPr/>
            <p:nvPr/>
          </p:nvGrpSpPr>
          <p:grpSpPr>
            <a:xfrm rot="811576">
              <a:off x="288095" y="243890"/>
              <a:ext cx="284414" cy="690589"/>
              <a:chOff x="276425" y="4185388"/>
              <a:chExt cx="284403" cy="690563"/>
            </a:xfrm>
          </p:grpSpPr>
          <p:sp>
            <p:nvSpPr>
              <p:cNvPr id="976" name="Google Shape;976;p6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9" name="Google Shape;979;p65"/>
          <p:cNvGrpSpPr/>
          <p:nvPr/>
        </p:nvGrpSpPr>
        <p:grpSpPr>
          <a:xfrm>
            <a:off x="0" y="307163"/>
            <a:ext cx="9141000" cy="4529150"/>
            <a:chOff x="0" y="307163"/>
            <a:chExt cx="9141000" cy="4529150"/>
          </a:xfrm>
        </p:grpSpPr>
        <p:cxnSp>
          <p:nvCxnSpPr>
            <p:cNvPr id="980" name="Google Shape;980;p65"/>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81" name="Google Shape;981;p65"/>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2" name="Shape 982"/>
        <p:cNvGrpSpPr/>
        <p:nvPr/>
      </p:nvGrpSpPr>
      <p:grpSpPr>
        <a:xfrm>
          <a:off x="0" y="0"/>
          <a:ext cx="0" cy="0"/>
          <a:chOff x="0" y="0"/>
          <a:chExt cx="0" cy="0"/>
        </a:xfrm>
      </p:grpSpPr>
      <p:sp>
        <p:nvSpPr>
          <p:cNvPr id="983" name="Google Shape;983;p6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984" name="Google Shape;984;p66"/>
          <p:cNvGrpSpPr/>
          <p:nvPr/>
        </p:nvGrpSpPr>
        <p:grpSpPr>
          <a:xfrm>
            <a:off x="0" y="307163"/>
            <a:ext cx="9141000" cy="4529150"/>
            <a:chOff x="0" y="307163"/>
            <a:chExt cx="9141000" cy="4529150"/>
          </a:xfrm>
        </p:grpSpPr>
        <p:cxnSp>
          <p:nvCxnSpPr>
            <p:cNvPr id="985" name="Google Shape;985;p6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986" name="Google Shape;986;p6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987" name="Google Shape;987;p66"/>
          <p:cNvGrpSpPr/>
          <p:nvPr/>
        </p:nvGrpSpPr>
        <p:grpSpPr>
          <a:xfrm>
            <a:off x="328075" y="147253"/>
            <a:ext cx="8635431" cy="4787659"/>
            <a:chOff x="328075" y="147253"/>
            <a:chExt cx="8635431" cy="4787659"/>
          </a:xfrm>
        </p:grpSpPr>
        <p:grpSp>
          <p:nvGrpSpPr>
            <p:cNvPr id="988" name="Google Shape;988;p66"/>
            <p:cNvGrpSpPr/>
            <p:nvPr/>
          </p:nvGrpSpPr>
          <p:grpSpPr>
            <a:xfrm>
              <a:off x="328075" y="4603988"/>
              <a:ext cx="619300" cy="330925"/>
              <a:chOff x="5031250" y="135875"/>
              <a:chExt cx="619300" cy="330925"/>
            </a:xfrm>
          </p:grpSpPr>
          <p:sp>
            <p:nvSpPr>
              <p:cNvPr id="989" name="Google Shape;989;p6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66"/>
            <p:cNvGrpSpPr/>
            <p:nvPr/>
          </p:nvGrpSpPr>
          <p:grpSpPr>
            <a:xfrm rot="-3619827">
              <a:off x="8450899" y="96443"/>
              <a:ext cx="284405" cy="690567"/>
              <a:chOff x="276425" y="4185388"/>
              <a:chExt cx="284403" cy="690563"/>
            </a:xfrm>
          </p:grpSpPr>
          <p:sp>
            <p:nvSpPr>
              <p:cNvPr id="993" name="Google Shape;993;p6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6" name="Shape 996"/>
        <p:cNvGrpSpPr/>
        <p:nvPr/>
      </p:nvGrpSpPr>
      <p:grpSpPr>
        <a:xfrm>
          <a:off x="0" y="0"/>
          <a:ext cx="0" cy="0"/>
          <a:chOff x="0" y="0"/>
          <a:chExt cx="0" cy="0"/>
        </a:xfrm>
      </p:grpSpPr>
      <p:sp>
        <p:nvSpPr>
          <p:cNvPr id="997" name="Google Shape;997;p67"/>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8" name="Google Shape;998;p67"/>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999" name="Google Shape;999;p67"/>
          <p:cNvGrpSpPr/>
          <p:nvPr/>
        </p:nvGrpSpPr>
        <p:grpSpPr>
          <a:xfrm>
            <a:off x="0" y="307163"/>
            <a:ext cx="9141000" cy="4529150"/>
            <a:chOff x="0" y="307163"/>
            <a:chExt cx="9141000" cy="4529150"/>
          </a:xfrm>
        </p:grpSpPr>
        <p:cxnSp>
          <p:nvCxnSpPr>
            <p:cNvPr id="1000" name="Google Shape;1000;p6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01" name="Google Shape;1001;p6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002" name="Google Shape;1002;p67"/>
          <p:cNvGrpSpPr/>
          <p:nvPr/>
        </p:nvGrpSpPr>
        <p:grpSpPr>
          <a:xfrm>
            <a:off x="32616" y="307167"/>
            <a:ext cx="8926885" cy="4706689"/>
            <a:chOff x="32616" y="307167"/>
            <a:chExt cx="8926885" cy="4706689"/>
          </a:xfrm>
        </p:grpSpPr>
        <p:grpSp>
          <p:nvGrpSpPr>
            <p:cNvPr id="1003" name="Google Shape;1003;p67"/>
            <p:cNvGrpSpPr/>
            <p:nvPr/>
          </p:nvGrpSpPr>
          <p:grpSpPr>
            <a:xfrm rot="-7457161">
              <a:off x="8451932" y="4356605"/>
              <a:ext cx="284391" cy="690533"/>
              <a:chOff x="276425" y="4185388"/>
              <a:chExt cx="284403" cy="690563"/>
            </a:xfrm>
          </p:grpSpPr>
          <p:sp>
            <p:nvSpPr>
              <p:cNvPr id="1004" name="Google Shape;1004;p6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67"/>
            <p:cNvGrpSpPr/>
            <p:nvPr/>
          </p:nvGrpSpPr>
          <p:grpSpPr>
            <a:xfrm rot="-7078930">
              <a:off x="14371" y="492790"/>
              <a:ext cx="619304" cy="330927"/>
              <a:chOff x="5031250" y="135875"/>
              <a:chExt cx="619300" cy="330925"/>
            </a:xfrm>
          </p:grpSpPr>
          <p:sp>
            <p:nvSpPr>
              <p:cNvPr id="1008" name="Google Shape;1008;p6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11" name="Shape 1011"/>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12" name="Shape 1012"/>
        <p:cNvGrpSpPr/>
        <p:nvPr/>
      </p:nvGrpSpPr>
      <p:grpSpPr>
        <a:xfrm>
          <a:off x="0" y="0"/>
          <a:ext cx="0" cy="0"/>
          <a:chOff x="0" y="0"/>
          <a:chExt cx="0" cy="0"/>
        </a:xfrm>
      </p:grpSpPr>
      <p:sp>
        <p:nvSpPr>
          <p:cNvPr id="1013" name="Google Shape;1013;p6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14" name="Google Shape;1014;p69"/>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15" name="Google Shape;1015;p69"/>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16" name="Google Shape;1016;p69"/>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17" name="Google Shape;1017;p69"/>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18" name="Google Shape;1018;p69"/>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19" name="Google Shape;1019;p69"/>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20" name="Google Shape;1020;p69"/>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1" name="Google Shape;1021;p69"/>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22" name="Google Shape;1022;p69"/>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3" name="Google Shape;1023;p69"/>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24" name="Google Shape;1024;p69"/>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5" name="Google Shape;1025;p69"/>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026" name="Google Shape;1026;p69"/>
          <p:cNvGrpSpPr/>
          <p:nvPr/>
        </p:nvGrpSpPr>
        <p:grpSpPr>
          <a:xfrm>
            <a:off x="176575" y="275688"/>
            <a:ext cx="8843198" cy="4676474"/>
            <a:chOff x="176575" y="275688"/>
            <a:chExt cx="8843198" cy="4676474"/>
          </a:xfrm>
        </p:grpSpPr>
        <p:grpSp>
          <p:nvGrpSpPr>
            <p:cNvPr id="1027" name="Google Shape;1027;p69"/>
            <p:cNvGrpSpPr/>
            <p:nvPr/>
          </p:nvGrpSpPr>
          <p:grpSpPr>
            <a:xfrm rot="-7532021">
              <a:off x="8395491" y="4438534"/>
              <a:ext cx="619320" cy="330936"/>
              <a:chOff x="5031250" y="135875"/>
              <a:chExt cx="619300" cy="330925"/>
            </a:xfrm>
          </p:grpSpPr>
          <p:sp>
            <p:nvSpPr>
              <p:cNvPr id="1028" name="Google Shape;1028;p6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69"/>
            <p:cNvGrpSpPr/>
            <p:nvPr/>
          </p:nvGrpSpPr>
          <p:grpSpPr>
            <a:xfrm>
              <a:off x="176575" y="275688"/>
              <a:ext cx="284403" cy="690563"/>
              <a:chOff x="276425" y="4185388"/>
              <a:chExt cx="284403" cy="690563"/>
            </a:xfrm>
          </p:grpSpPr>
          <p:sp>
            <p:nvSpPr>
              <p:cNvPr id="1032" name="Google Shape;1032;p6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5" name="Google Shape;1035;p69"/>
          <p:cNvGrpSpPr/>
          <p:nvPr/>
        </p:nvGrpSpPr>
        <p:grpSpPr>
          <a:xfrm>
            <a:off x="0" y="307163"/>
            <a:ext cx="9141000" cy="4529150"/>
            <a:chOff x="0" y="307163"/>
            <a:chExt cx="9141000" cy="4529150"/>
          </a:xfrm>
        </p:grpSpPr>
        <p:cxnSp>
          <p:nvCxnSpPr>
            <p:cNvPr id="1036" name="Google Shape;1036;p6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37" name="Google Shape;1037;p6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038" name="Shape 1038"/>
        <p:cNvGrpSpPr/>
        <p:nvPr/>
      </p:nvGrpSpPr>
      <p:grpSpPr>
        <a:xfrm>
          <a:off x="0" y="0"/>
          <a:ext cx="0" cy="0"/>
          <a:chOff x="0" y="0"/>
          <a:chExt cx="0" cy="0"/>
        </a:xfrm>
      </p:grpSpPr>
      <p:sp>
        <p:nvSpPr>
          <p:cNvPr id="1039" name="Google Shape;1039;p7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40" name="Google Shape;1040;p70"/>
          <p:cNvGrpSpPr/>
          <p:nvPr/>
        </p:nvGrpSpPr>
        <p:grpSpPr>
          <a:xfrm>
            <a:off x="201664" y="252339"/>
            <a:ext cx="8700074" cy="4804662"/>
            <a:chOff x="201664" y="252339"/>
            <a:chExt cx="8700074" cy="4804662"/>
          </a:xfrm>
        </p:grpSpPr>
        <p:grpSp>
          <p:nvGrpSpPr>
            <p:cNvPr id="1041" name="Google Shape;1041;p70"/>
            <p:cNvGrpSpPr/>
            <p:nvPr/>
          </p:nvGrpSpPr>
          <p:grpSpPr>
            <a:xfrm rot="-6063156">
              <a:off x="8370359" y="422495"/>
              <a:ext cx="619267" cy="330908"/>
              <a:chOff x="5031250" y="135875"/>
              <a:chExt cx="619300" cy="330925"/>
            </a:xfrm>
          </p:grpSpPr>
          <p:sp>
            <p:nvSpPr>
              <p:cNvPr id="1042" name="Google Shape;1042;p7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70"/>
            <p:cNvGrpSpPr/>
            <p:nvPr/>
          </p:nvGrpSpPr>
          <p:grpSpPr>
            <a:xfrm rot="-2700000">
              <a:off x="404163" y="4367023"/>
              <a:ext cx="284400" cy="690556"/>
              <a:chOff x="276425" y="4185388"/>
              <a:chExt cx="284403" cy="690563"/>
            </a:xfrm>
          </p:grpSpPr>
          <p:sp>
            <p:nvSpPr>
              <p:cNvPr id="1046" name="Google Shape;1046;p7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9" name="Google Shape;1049;p70"/>
          <p:cNvGrpSpPr/>
          <p:nvPr/>
        </p:nvGrpSpPr>
        <p:grpSpPr>
          <a:xfrm>
            <a:off x="0" y="307163"/>
            <a:ext cx="9141000" cy="4529150"/>
            <a:chOff x="0" y="307163"/>
            <a:chExt cx="9141000" cy="4529150"/>
          </a:xfrm>
        </p:grpSpPr>
        <p:cxnSp>
          <p:nvCxnSpPr>
            <p:cNvPr id="1050" name="Google Shape;1050;p7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51" name="Google Shape;1051;p7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52" name="Shape 1052"/>
        <p:cNvGrpSpPr/>
        <p:nvPr/>
      </p:nvGrpSpPr>
      <p:grpSpPr>
        <a:xfrm>
          <a:off x="0" y="0"/>
          <a:ext cx="0" cy="0"/>
          <a:chOff x="0" y="0"/>
          <a:chExt cx="0" cy="0"/>
        </a:xfrm>
      </p:grpSpPr>
      <p:sp>
        <p:nvSpPr>
          <p:cNvPr id="1053" name="Google Shape;1053;p7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4" name="Google Shape;1054;p71"/>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055" name="Google Shape;1055;p71"/>
          <p:cNvGrpSpPr/>
          <p:nvPr/>
        </p:nvGrpSpPr>
        <p:grpSpPr>
          <a:xfrm>
            <a:off x="201664" y="252339"/>
            <a:ext cx="8700074" cy="4804662"/>
            <a:chOff x="201664" y="252339"/>
            <a:chExt cx="8700074" cy="4804662"/>
          </a:xfrm>
        </p:grpSpPr>
        <p:grpSp>
          <p:nvGrpSpPr>
            <p:cNvPr id="1056" name="Google Shape;1056;p71"/>
            <p:cNvGrpSpPr/>
            <p:nvPr/>
          </p:nvGrpSpPr>
          <p:grpSpPr>
            <a:xfrm rot="-6063156">
              <a:off x="8370359" y="422495"/>
              <a:ext cx="619267" cy="330908"/>
              <a:chOff x="5031250" y="135875"/>
              <a:chExt cx="619300" cy="330925"/>
            </a:xfrm>
          </p:grpSpPr>
          <p:sp>
            <p:nvSpPr>
              <p:cNvPr id="1057" name="Google Shape;1057;p7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1"/>
            <p:cNvGrpSpPr/>
            <p:nvPr/>
          </p:nvGrpSpPr>
          <p:grpSpPr>
            <a:xfrm rot="-2700000">
              <a:off x="404163" y="4367023"/>
              <a:ext cx="284400" cy="690556"/>
              <a:chOff x="276425" y="4185388"/>
              <a:chExt cx="284403" cy="690563"/>
            </a:xfrm>
          </p:grpSpPr>
          <p:sp>
            <p:nvSpPr>
              <p:cNvPr id="1061" name="Google Shape;1061;p7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4" name="Google Shape;1064;p71"/>
          <p:cNvGrpSpPr/>
          <p:nvPr/>
        </p:nvGrpSpPr>
        <p:grpSpPr>
          <a:xfrm>
            <a:off x="0" y="307163"/>
            <a:ext cx="9141000" cy="4529150"/>
            <a:chOff x="0" y="307163"/>
            <a:chExt cx="9141000" cy="4529150"/>
          </a:xfrm>
        </p:grpSpPr>
        <p:cxnSp>
          <p:nvCxnSpPr>
            <p:cNvPr id="1065" name="Google Shape;1065;p71"/>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66" name="Google Shape;1066;p7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67" name="Shape 1067"/>
        <p:cNvGrpSpPr/>
        <p:nvPr/>
      </p:nvGrpSpPr>
      <p:grpSpPr>
        <a:xfrm>
          <a:off x="0" y="0"/>
          <a:ext cx="0" cy="0"/>
          <a:chOff x="0" y="0"/>
          <a:chExt cx="0" cy="0"/>
        </a:xfrm>
      </p:grpSpPr>
      <p:sp>
        <p:nvSpPr>
          <p:cNvPr id="1068" name="Google Shape;1068;p7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69" name="Google Shape;1069;p72"/>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70" name="Google Shape;1070;p72"/>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71" name="Google Shape;1071;p72"/>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72" name="Google Shape;1072;p72"/>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73" name="Google Shape;1073;p72"/>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74" name="Google Shape;1074;p72"/>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075" name="Google Shape;1075;p72"/>
          <p:cNvGrpSpPr/>
          <p:nvPr/>
        </p:nvGrpSpPr>
        <p:grpSpPr>
          <a:xfrm>
            <a:off x="0" y="307163"/>
            <a:ext cx="9141000" cy="4529150"/>
            <a:chOff x="0" y="307163"/>
            <a:chExt cx="9141000" cy="4529150"/>
          </a:xfrm>
        </p:grpSpPr>
        <p:cxnSp>
          <p:nvCxnSpPr>
            <p:cNvPr id="1076" name="Google Shape;1076;p7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077" name="Google Shape;1077;p7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078" name="Google Shape;1078;p72"/>
          <p:cNvGrpSpPr/>
          <p:nvPr/>
        </p:nvGrpSpPr>
        <p:grpSpPr>
          <a:xfrm>
            <a:off x="273135" y="173920"/>
            <a:ext cx="7622917" cy="4923204"/>
            <a:chOff x="273135" y="173920"/>
            <a:chExt cx="7622917" cy="4923204"/>
          </a:xfrm>
        </p:grpSpPr>
        <p:grpSp>
          <p:nvGrpSpPr>
            <p:cNvPr id="1079" name="Google Shape;1079;p72"/>
            <p:cNvGrpSpPr/>
            <p:nvPr/>
          </p:nvGrpSpPr>
          <p:grpSpPr>
            <a:xfrm rot="2048007">
              <a:off x="442377" y="194231"/>
              <a:ext cx="284392" cy="690535"/>
              <a:chOff x="276425" y="4185388"/>
              <a:chExt cx="284403" cy="690563"/>
            </a:xfrm>
          </p:grpSpPr>
          <p:sp>
            <p:nvSpPr>
              <p:cNvPr id="1080" name="Google Shape;1080;p7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72"/>
            <p:cNvGrpSpPr/>
            <p:nvPr/>
          </p:nvGrpSpPr>
          <p:grpSpPr>
            <a:xfrm rot="-1724611">
              <a:off x="7235323" y="4637670"/>
              <a:ext cx="619313" cy="330932"/>
              <a:chOff x="5031250" y="135875"/>
              <a:chExt cx="619300" cy="330925"/>
            </a:xfrm>
          </p:grpSpPr>
          <p:sp>
            <p:nvSpPr>
              <p:cNvPr id="1084" name="Google Shape;1084;p7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087" name="Shape 1087"/>
        <p:cNvGrpSpPr/>
        <p:nvPr/>
      </p:nvGrpSpPr>
      <p:grpSpPr>
        <a:xfrm>
          <a:off x="0" y="0"/>
          <a:ext cx="0" cy="0"/>
          <a:chOff x="0" y="0"/>
          <a:chExt cx="0" cy="0"/>
        </a:xfrm>
      </p:grpSpPr>
      <p:sp>
        <p:nvSpPr>
          <p:cNvPr id="1088" name="Google Shape;1088;p7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89" name="Google Shape;1089;p73"/>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0" name="Google Shape;1090;p73"/>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1" name="Google Shape;1091;p73"/>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92" name="Google Shape;1092;p73"/>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93" name="Google Shape;1093;p73"/>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4" name="Google Shape;1094;p73"/>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95" name="Google Shape;1095;p73"/>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096" name="Google Shape;1096;p73"/>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097" name="Google Shape;1097;p73"/>
          <p:cNvGrpSpPr/>
          <p:nvPr/>
        </p:nvGrpSpPr>
        <p:grpSpPr>
          <a:xfrm>
            <a:off x="913498" y="38962"/>
            <a:ext cx="7188962" cy="5075174"/>
            <a:chOff x="913498" y="38962"/>
            <a:chExt cx="7188962" cy="5075174"/>
          </a:xfrm>
        </p:grpSpPr>
        <p:grpSp>
          <p:nvGrpSpPr>
            <p:cNvPr id="1098" name="Google Shape;1098;p73"/>
            <p:cNvGrpSpPr/>
            <p:nvPr/>
          </p:nvGrpSpPr>
          <p:grpSpPr>
            <a:xfrm rot="9498108">
              <a:off x="7443958" y="141717"/>
              <a:ext cx="619271" cy="330909"/>
              <a:chOff x="5031250" y="135875"/>
              <a:chExt cx="619300" cy="330925"/>
            </a:xfrm>
          </p:grpSpPr>
          <p:sp>
            <p:nvSpPr>
              <p:cNvPr id="1099" name="Google Shape;1099;p7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73"/>
            <p:cNvGrpSpPr/>
            <p:nvPr/>
          </p:nvGrpSpPr>
          <p:grpSpPr>
            <a:xfrm rot="-5082576">
              <a:off x="1128210" y="4595444"/>
              <a:ext cx="284392" cy="690535"/>
              <a:chOff x="276425" y="4185388"/>
              <a:chExt cx="284403" cy="690563"/>
            </a:xfrm>
          </p:grpSpPr>
          <p:sp>
            <p:nvSpPr>
              <p:cNvPr id="1103" name="Google Shape;1103;p7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106" name="Google Shape;1106;p7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107" name="Shape 1107"/>
        <p:cNvGrpSpPr/>
        <p:nvPr/>
      </p:nvGrpSpPr>
      <p:grpSpPr>
        <a:xfrm>
          <a:off x="0" y="0"/>
          <a:ext cx="0" cy="0"/>
          <a:chOff x="0" y="0"/>
          <a:chExt cx="0" cy="0"/>
        </a:xfrm>
      </p:grpSpPr>
      <p:sp>
        <p:nvSpPr>
          <p:cNvPr id="1108" name="Google Shape;1108;p7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09" name="Google Shape;1109;p74"/>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0" name="Google Shape;1110;p74"/>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1" name="Google Shape;1111;p74"/>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2" name="Google Shape;1112;p74"/>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3" name="Google Shape;1113;p74"/>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4" name="Google Shape;1114;p74"/>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5" name="Google Shape;1115;p74"/>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6" name="Google Shape;1116;p74"/>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7" name="Google Shape;1117;p74"/>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18" name="Google Shape;1118;p74"/>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19" name="Google Shape;1119;p74"/>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120" name="Google Shape;1120;p74"/>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121" name="Google Shape;1121;p74"/>
          <p:cNvGrpSpPr/>
          <p:nvPr/>
        </p:nvGrpSpPr>
        <p:grpSpPr>
          <a:xfrm>
            <a:off x="0" y="307163"/>
            <a:ext cx="9141000" cy="4529150"/>
            <a:chOff x="0" y="307163"/>
            <a:chExt cx="9141000" cy="4529150"/>
          </a:xfrm>
        </p:grpSpPr>
        <p:cxnSp>
          <p:nvCxnSpPr>
            <p:cNvPr id="1122" name="Google Shape;1122;p7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23" name="Google Shape;1123;p7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124" name="Google Shape;1124;p74"/>
          <p:cNvGrpSpPr/>
          <p:nvPr/>
        </p:nvGrpSpPr>
        <p:grpSpPr>
          <a:xfrm>
            <a:off x="32616" y="307167"/>
            <a:ext cx="8992713" cy="3396241"/>
            <a:chOff x="32616" y="307167"/>
            <a:chExt cx="8992713" cy="3396241"/>
          </a:xfrm>
        </p:grpSpPr>
        <p:grpSp>
          <p:nvGrpSpPr>
            <p:cNvPr id="1125" name="Google Shape;1125;p74"/>
            <p:cNvGrpSpPr/>
            <p:nvPr/>
          </p:nvGrpSpPr>
          <p:grpSpPr>
            <a:xfrm rot="-7078930">
              <a:off x="14371" y="492790"/>
              <a:ext cx="619304" cy="330927"/>
              <a:chOff x="5031250" y="135875"/>
              <a:chExt cx="619300" cy="330925"/>
            </a:xfrm>
          </p:grpSpPr>
          <p:sp>
            <p:nvSpPr>
              <p:cNvPr id="1126" name="Google Shape;1126;p7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74"/>
            <p:cNvGrpSpPr/>
            <p:nvPr/>
          </p:nvGrpSpPr>
          <p:grpSpPr>
            <a:xfrm rot="9796004">
              <a:off x="8647557" y="2986565"/>
              <a:ext cx="284387" cy="690523"/>
              <a:chOff x="276425" y="4185388"/>
              <a:chExt cx="284403" cy="690563"/>
            </a:xfrm>
          </p:grpSpPr>
          <p:sp>
            <p:nvSpPr>
              <p:cNvPr id="1130" name="Google Shape;1130;p7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133" name="Shape 1133"/>
        <p:cNvGrpSpPr/>
        <p:nvPr/>
      </p:nvGrpSpPr>
      <p:grpSpPr>
        <a:xfrm>
          <a:off x="0" y="0"/>
          <a:ext cx="0" cy="0"/>
          <a:chOff x="0" y="0"/>
          <a:chExt cx="0" cy="0"/>
        </a:xfrm>
      </p:grpSpPr>
      <p:sp>
        <p:nvSpPr>
          <p:cNvPr id="1134" name="Google Shape;1134;p75"/>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35" name="Google Shape;1135;p75"/>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36" name="Google Shape;1136;p75"/>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37" name="Google Shape;1137;p75"/>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38" name="Google Shape;1138;p75"/>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39" name="Google Shape;1139;p75"/>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140" name="Google Shape;1140;p75"/>
          <p:cNvGrpSpPr/>
          <p:nvPr/>
        </p:nvGrpSpPr>
        <p:grpSpPr>
          <a:xfrm>
            <a:off x="201664" y="252339"/>
            <a:ext cx="8700074" cy="4804662"/>
            <a:chOff x="201664" y="252339"/>
            <a:chExt cx="8700074" cy="4804662"/>
          </a:xfrm>
        </p:grpSpPr>
        <p:grpSp>
          <p:nvGrpSpPr>
            <p:cNvPr id="1141" name="Google Shape;1141;p75"/>
            <p:cNvGrpSpPr/>
            <p:nvPr/>
          </p:nvGrpSpPr>
          <p:grpSpPr>
            <a:xfrm rot="-6063156">
              <a:off x="8370359" y="422495"/>
              <a:ext cx="619267" cy="330908"/>
              <a:chOff x="5031250" y="135875"/>
              <a:chExt cx="619300" cy="330925"/>
            </a:xfrm>
          </p:grpSpPr>
          <p:sp>
            <p:nvSpPr>
              <p:cNvPr id="1142" name="Google Shape;1142;p7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75"/>
            <p:cNvGrpSpPr/>
            <p:nvPr/>
          </p:nvGrpSpPr>
          <p:grpSpPr>
            <a:xfrm rot="-2700000">
              <a:off x="404163" y="4367023"/>
              <a:ext cx="284400" cy="690556"/>
              <a:chOff x="276425" y="4185388"/>
              <a:chExt cx="284403" cy="690563"/>
            </a:xfrm>
          </p:grpSpPr>
          <p:sp>
            <p:nvSpPr>
              <p:cNvPr id="1146" name="Google Shape;1146;p7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9" name="Google Shape;1149;p75"/>
          <p:cNvGrpSpPr/>
          <p:nvPr/>
        </p:nvGrpSpPr>
        <p:grpSpPr>
          <a:xfrm>
            <a:off x="0" y="307163"/>
            <a:ext cx="9141000" cy="4529150"/>
            <a:chOff x="0" y="307163"/>
            <a:chExt cx="9141000" cy="4529150"/>
          </a:xfrm>
        </p:grpSpPr>
        <p:cxnSp>
          <p:nvCxnSpPr>
            <p:cNvPr id="1150" name="Google Shape;1150;p7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51" name="Google Shape;1151;p7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152" name="Shape 1152"/>
        <p:cNvGrpSpPr/>
        <p:nvPr/>
      </p:nvGrpSpPr>
      <p:grpSpPr>
        <a:xfrm>
          <a:off x="0" y="0"/>
          <a:ext cx="0" cy="0"/>
          <a:chOff x="0" y="0"/>
          <a:chExt cx="0" cy="0"/>
        </a:xfrm>
      </p:grpSpPr>
      <p:sp>
        <p:nvSpPr>
          <p:cNvPr id="1153" name="Google Shape;1153;p76"/>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4" name="Google Shape;1154;p76"/>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5" name="Google Shape;1155;p76"/>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1156" name="Google Shape;1156;p76"/>
          <p:cNvGrpSpPr/>
          <p:nvPr/>
        </p:nvGrpSpPr>
        <p:grpSpPr>
          <a:xfrm>
            <a:off x="201664" y="252339"/>
            <a:ext cx="8700074" cy="4804662"/>
            <a:chOff x="201664" y="252339"/>
            <a:chExt cx="8700074" cy="4804662"/>
          </a:xfrm>
        </p:grpSpPr>
        <p:grpSp>
          <p:nvGrpSpPr>
            <p:cNvPr id="1157" name="Google Shape;1157;p76"/>
            <p:cNvGrpSpPr/>
            <p:nvPr/>
          </p:nvGrpSpPr>
          <p:grpSpPr>
            <a:xfrm rot="-6063156">
              <a:off x="8370359" y="422495"/>
              <a:ext cx="619267" cy="330908"/>
              <a:chOff x="5031250" y="135875"/>
              <a:chExt cx="619300" cy="330925"/>
            </a:xfrm>
          </p:grpSpPr>
          <p:sp>
            <p:nvSpPr>
              <p:cNvPr id="1158" name="Google Shape;1158;p7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6"/>
            <p:cNvGrpSpPr/>
            <p:nvPr/>
          </p:nvGrpSpPr>
          <p:grpSpPr>
            <a:xfrm rot="-2700000">
              <a:off x="404163" y="4367023"/>
              <a:ext cx="284400" cy="690556"/>
              <a:chOff x="276425" y="4185388"/>
              <a:chExt cx="284403" cy="690563"/>
            </a:xfrm>
          </p:grpSpPr>
          <p:sp>
            <p:nvSpPr>
              <p:cNvPr id="1162" name="Google Shape;1162;p7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5" name="Google Shape;1165;p76"/>
          <p:cNvGrpSpPr/>
          <p:nvPr/>
        </p:nvGrpSpPr>
        <p:grpSpPr>
          <a:xfrm>
            <a:off x="0" y="307163"/>
            <a:ext cx="9141000" cy="4529150"/>
            <a:chOff x="0" y="307163"/>
            <a:chExt cx="9141000" cy="4529150"/>
          </a:xfrm>
        </p:grpSpPr>
        <p:cxnSp>
          <p:nvCxnSpPr>
            <p:cNvPr id="1166" name="Google Shape;1166;p7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67" name="Google Shape;1167;p7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168" name="Shape 1168"/>
        <p:cNvGrpSpPr/>
        <p:nvPr/>
      </p:nvGrpSpPr>
      <p:grpSpPr>
        <a:xfrm>
          <a:off x="0" y="0"/>
          <a:ext cx="0" cy="0"/>
          <a:chOff x="0" y="0"/>
          <a:chExt cx="0" cy="0"/>
        </a:xfrm>
      </p:grpSpPr>
      <p:grpSp>
        <p:nvGrpSpPr>
          <p:cNvPr id="1169" name="Google Shape;1169;p77"/>
          <p:cNvGrpSpPr/>
          <p:nvPr/>
        </p:nvGrpSpPr>
        <p:grpSpPr>
          <a:xfrm rot="-6063156">
            <a:off x="8370359" y="422495"/>
            <a:ext cx="619267" cy="330908"/>
            <a:chOff x="5031250" y="135875"/>
            <a:chExt cx="619300" cy="330925"/>
          </a:xfrm>
        </p:grpSpPr>
        <p:sp>
          <p:nvSpPr>
            <p:cNvPr id="1170" name="Google Shape;1170;p7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77"/>
          <p:cNvGrpSpPr/>
          <p:nvPr/>
        </p:nvGrpSpPr>
        <p:grpSpPr>
          <a:xfrm rot="-2700000">
            <a:off x="404163" y="4367023"/>
            <a:ext cx="284400" cy="690556"/>
            <a:chOff x="276425" y="4185388"/>
            <a:chExt cx="284403" cy="690563"/>
          </a:xfrm>
        </p:grpSpPr>
        <p:sp>
          <p:nvSpPr>
            <p:cNvPr id="1174" name="Google Shape;1174;p7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77"/>
          <p:cNvGrpSpPr/>
          <p:nvPr/>
        </p:nvGrpSpPr>
        <p:grpSpPr>
          <a:xfrm>
            <a:off x="0" y="307163"/>
            <a:ext cx="9141000" cy="4529150"/>
            <a:chOff x="0" y="307163"/>
            <a:chExt cx="9141000" cy="4529150"/>
          </a:xfrm>
        </p:grpSpPr>
        <p:cxnSp>
          <p:nvCxnSpPr>
            <p:cNvPr id="1178" name="Google Shape;1178;p7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79" name="Google Shape;1179;p7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180" name="Google Shape;1180;p77"/>
          <p:cNvGrpSpPr/>
          <p:nvPr/>
        </p:nvGrpSpPr>
        <p:grpSpPr>
          <a:xfrm>
            <a:off x="7399488" y="128932"/>
            <a:ext cx="794694" cy="794618"/>
            <a:chOff x="276382" y="1174752"/>
            <a:chExt cx="895027" cy="894940"/>
          </a:xfrm>
        </p:grpSpPr>
        <p:grpSp>
          <p:nvGrpSpPr>
            <p:cNvPr id="1181" name="Google Shape;1181;p77"/>
            <p:cNvGrpSpPr/>
            <p:nvPr/>
          </p:nvGrpSpPr>
          <p:grpSpPr>
            <a:xfrm>
              <a:off x="276382" y="1174752"/>
              <a:ext cx="895027" cy="894940"/>
              <a:chOff x="2861096" y="3889198"/>
              <a:chExt cx="397772" cy="397716"/>
            </a:xfrm>
          </p:grpSpPr>
          <p:sp>
            <p:nvSpPr>
              <p:cNvPr id="1182" name="Google Shape;1182;p77"/>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77"/>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1185" name="Google Shape;1185;p77"/>
          <p:cNvGrpSpPr/>
          <p:nvPr/>
        </p:nvGrpSpPr>
        <p:grpSpPr>
          <a:xfrm>
            <a:off x="129253" y="3079528"/>
            <a:ext cx="834200" cy="794609"/>
            <a:chOff x="5694450" y="929325"/>
            <a:chExt cx="607000" cy="578150"/>
          </a:xfrm>
        </p:grpSpPr>
        <p:sp>
          <p:nvSpPr>
            <p:cNvPr id="1186" name="Google Shape;1186;p77"/>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1189" name="Shape 1189"/>
        <p:cNvGrpSpPr/>
        <p:nvPr/>
      </p:nvGrpSpPr>
      <p:grpSpPr>
        <a:xfrm>
          <a:off x="0" y="0"/>
          <a:ext cx="0" cy="0"/>
          <a:chOff x="0" y="0"/>
          <a:chExt cx="0" cy="0"/>
        </a:xfrm>
      </p:grpSpPr>
      <p:grpSp>
        <p:nvGrpSpPr>
          <p:cNvPr id="1190" name="Google Shape;1190;p78"/>
          <p:cNvGrpSpPr/>
          <p:nvPr/>
        </p:nvGrpSpPr>
        <p:grpSpPr>
          <a:xfrm>
            <a:off x="0" y="307163"/>
            <a:ext cx="9141000" cy="4529150"/>
            <a:chOff x="0" y="307163"/>
            <a:chExt cx="9141000" cy="4529150"/>
          </a:xfrm>
        </p:grpSpPr>
        <p:cxnSp>
          <p:nvCxnSpPr>
            <p:cNvPr id="1191" name="Google Shape;1191;p78"/>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192" name="Google Shape;1192;p78"/>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193" name="Google Shape;1193;p78"/>
          <p:cNvGrpSpPr/>
          <p:nvPr/>
        </p:nvGrpSpPr>
        <p:grpSpPr>
          <a:xfrm rot="-7078930">
            <a:off x="14371" y="492790"/>
            <a:ext cx="619304" cy="330927"/>
            <a:chOff x="5031250" y="135875"/>
            <a:chExt cx="619300" cy="330925"/>
          </a:xfrm>
        </p:grpSpPr>
        <p:sp>
          <p:nvSpPr>
            <p:cNvPr id="1194" name="Google Shape;1194;p7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8"/>
          <p:cNvGrpSpPr/>
          <p:nvPr/>
        </p:nvGrpSpPr>
        <p:grpSpPr>
          <a:xfrm rot="9796004">
            <a:off x="8647557" y="2986565"/>
            <a:ext cx="284387" cy="690523"/>
            <a:chOff x="276425" y="4185388"/>
            <a:chExt cx="284403" cy="690563"/>
          </a:xfrm>
        </p:grpSpPr>
        <p:sp>
          <p:nvSpPr>
            <p:cNvPr id="1198" name="Google Shape;1198;p7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8"/>
          <p:cNvGrpSpPr/>
          <p:nvPr/>
        </p:nvGrpSpPr>
        <p:grpSpPr>
          <a:xfrm>
            <a:off x="1070645" y="248146"/>
            <a:ext cx="869658" cy="820223"/>
            <a:chOff x="283800" y="1696800"/>
            <a:chExt cx="1158000" cy="1092175"/>
          </a:xfrm>
        </p:grpSpPr>
        <p:sp>
          <p:nvSpPr>
            <p:cNvPr id="1202" name="Google Shape;1202;p78"/>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8"/>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8"/>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8"/>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8"/>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8"/>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8"/>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8"/>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8"/>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8"/>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8"/>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8"/>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8"/>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8"/>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8"/>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8"/>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8"/>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8"/>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8"/>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8"/>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8"/>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8"/>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8"/>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8"/>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8"/>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8"/>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8"/>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8"/>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8"/>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8"/>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8"/>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8"/>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8"/>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8"/>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8"/>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78"/>
          <p:cNvGrpSpPr/>
          <p:nvPr/>
        </p:nvGrpSpPr>
        <p:grpSpPr>
          <a:xfrm>
            <a:off x="7753797" y="4204390"/>
            <a:ext cx="519461" cy="799222"/>
            <a:chOff x="3334313" y="1341356"/>
            <a:chExt cx="798434" cy="1228438"/>
          </a:xfrm>
        </p:grpSpPr>
        <p:sp>
          <p:nvSpPr>
            <p:cNvPr id="1242" name="Google Shape;1242;p78"/>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8"/>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8"/>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2" name="Shape 1252"/>
        <p:cNvGrpSpPr/>
        <p:nvPr/>
      </p:nvGrpSpPr>
      <p:grpSpPr>
        <a:xfrm>
          <a:off x="0" y="0"/>
          <a:ext cx="0" cy="0"/>
          <a:chOff x="0" y="0"/>
          <a:chExt cx="0" cy="0"/>
        </a:xfrm>
      </p:grpSpPr>
      <p:sp>
        <p:nvSpPr>
          <p:cNvPr id="1253" name="Google Shape;1253;p80"/>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4" name="Google Shape;1254;p80"/>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55" name="Google Shape;1255;p80"/>
          <p:cNvGrpSpPr/>
          <p:nvPr/>
        </p:nvGrpSpPr>
        <p:grpSpPr>
          <a:xfrm>
            <a:off x="276425" y="135875"/>
            <a:ext cx="8538875" cy="4740075"/>
            <a:chOff x="276425" y="135875"/>
            <a:chExt cx="8538875" cy="4740075"/>
          </a:xfrm>
        </p:grpSpPr>
        <p:grpSp>
          <p:nvGrpSpPr>
            <p:cNvPr id="1256" name="Google Shape;1256;p80"/>
            <p:cNvGrpSpPr/>
            <p:nvPr/>
          </p:nvGrpSpPr>
          <p:grpSpPr>
            <a:xfrm>
              <a:off x="8196000" y="135875"/>
              <a:ext cx="619300" cy="330925"/>
              <a:chOff x="5031250" y="135875"/>
              <a:chExt cx="619300" cy="330925"/>
            </a:xfrm>
          </p:grpSpPr>
          <p:sp>
            <p:nvSpPr>
              <p:cNvPr id="1257" name="Google Shape;1257;p8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80"/>
            <p:cNvGrpSpPr/>
            <p:nvPr/>
          </p:nvGrpSpPr>
          <p:grpSpPr>
            <a:xfrm>
              <a:off x="276425" y="4185388"/>
              <a:ext cx="284403" cy="690563"/>
              <a:chOff x="276425" y="4185388"/>
              <a:chExt cx="284403" cy="690563"/>
            </a:xfrm>
          </p:grpSpPr>
          <p:sp>
            <p:nvSpPr>
              <p:cNvPr id="1261" name="Google Shape;1261;p8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80"/>
          <p:cNvGrpSpPr/>
          <p:nvPr/>
        </p:nvGrpSpPr>
        <p:grpSpPr>
          <a:xfrm>
            <a:off x="0" y="307163"/>
            <a:ext cx="9141000" cy="4529150"/>
            <a:chOff x="0" y="307163"/>
            <a:chExt cx="9141000" cy="4529150"/>
          </a:xfrm>
        </p:grpSpPr>
        <p:cxnSp>
          <p:nvCxnSpPr>
            <p:cNvPr id="1265" name="Google Shape;1265;p8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66" name="Google Shape;1266;p80"/>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7" name="Shape 1267"/>
        <p:cNvGrpSpPr/>
        <p:nvPr/>
      </p:nvGrpSpPr>
      <p:grpSpPr>
        <a:xfrm>
          <a:off x="0" y="0"/>
          <a:ext cx="0" cy="0"/>
          <a:chOff x="0" y="0"/>
          <a:chExt cx="0" cy="0"/>
        </a:xfrm>
      </p:grpSpPr>
      <p:sp>
        <p:nvSpPr>
          <p:cNvPr id="1268" name="Google Shape;1268;p81"/>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9" name="Google Shape;1269;p81"/>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270" name="Google Shape;1270;p81"/>
          <p:cNvGrpSpPr/>
          <p:nvPr/>
        </p:nvGrpSpPr>
        <p:grpSpPr>
          <a:xfrm>
            <a:off x="0" y="307163"/>
            <a:ext cx="9141000" cy="4529150"/>
            <a:chOff x="0" y="307163"/>
            <a:chExt cx="9141000" cy="4529150"/>
          </a:xfrm>
        </p:grpSpPr>
        <p:cxnSp>
          <p:nvCxnSpPr>
            <p:cNvPr id="1271" name="Google Shape;1271;p8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72" name="Google Shape;1272;p8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273" name="Google Shape;1273;p81"/>
          <p:cNvGrpSpPr/>
          <p:nvPr/>
        </p:nvGrpSpPr>
        <p:grpSpPr>
          <a:xfrm>
            <a:off x="285949" y="264091"/>
            <a:ext cx="8669681" cy="4789793"/>
            <a:chOff x="285949" y="264091"/>
            <a:chExt cx="8669681" cy="4789793"/>
          </a:xfrm>
        </p:grpSpPr>
        <p:grpSp>
          <p:nvGrpSpPr>
            <p:cNvPr id="1274" name="Google Shape;1274;p81"/>
            <p:cNvGrpSpPr/>
            <p:nvPr/>
          </p:nvGrpSpPr>
          <p:grpSpPr>
            <a:xfrm rot="5071527">
              <a:off x="501012" y="93311"/>
              <a:ext cx="284392" cy="690536"/>
              <a:chOff x="276425" y="4185388"/>
              <a:chExt cx="284403" cy="690563"/>
            </a:xfrm>
          </p:grpSpPr>
          <p:sp>
            <p:nvSpPr>
              <p:cNvPr id="1275" name="Google Shape;1275;p8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81"/>
            <p:cNvGrpSpPr/>
            <p:nvPr/>
          </p:nvGrpSpPr>
          <p:grpSpPr>
            <a:xfrm rot="-4116747">
              <a:off x="8378950" y="4539720"/>
              <a:ext cx="619343" cy="330948"/>
              <a:chOff x="5031250" y="135875"/>
              <a:chExt cx="619300" cy="330925"/>
            </a:xfrm>
          </p:grpSpPr>
          <p:sp>
            <p:nvSpPr>
              <p:cNvPr id="1279" name="Google Shape;1279;p8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2" name="Shape 1282"/>
        <p:cNvGrpSpPr/>
        <p:nvPr/>
      </p:nvGrpSpPr>
      <p:grpSpPr>
        <a:xfrm>
          <a:off x="0" y="0"/>
          <a:ext cx="0" cy="0"/>
          <a:chOff x="0" y="0"/>
          <a:chExt cx="0" cy="0"/>
        </a:xfrm>
      </p:grpSpPr>
      <p:sp>
        <p:nvSpPr>
          <p:cNvPr id="1283" name="Google Shape;1283;p8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4" name="Google Shape;1284;p82"/>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285" name="Google Shape;1285;p82"/>
          <p:cNvGrpSpPr/>
          <p:nvPr/>
        </p:nvGrpSpPr>
        <p:grpSpPr>
          <a:xfrm>
            <a:off x="32616" y="307167"/>
            <a:ext cx="8926885" cy="4706689"/>
            <a:chOff x="32616" y="307167"/>
            <a:chExt cx="8926885" cy="4706689"/>
          </a:xfrm>
        </p:grpSpPr>
        <p:grpSp>
          <p:nvGrpSpPr>
            <p:cNvPr id="1286" name="Google Shape;1286;p82"/>
            <p:cNvGrpSpPr/>
            <p:nvPr/>
          </p:nvGrpSpPr>
          <p:grpSpPr>
            <a:xfrm rot="-7078930">
              <a:off x="14371" y="492790"/>
              <a:ext cx="619304" cy="330927"/>
              <a:chOff x="5031250" y="135875"/>
              <a:chExt cx="619300" cy="330925"/>
            </a:xfrm>
          </p:grpSpPr>
          <p:sp>
            <p:nvSpPr>
              <p:cNvPr id="1287" name="Google Shape;1287;p8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82"/>
            <p:cNvGrpSpPr/>
            <p:nvPr/>
          </p:nvGrpSpPr>
          <p:grpSpPr>
            <a:xfrm rot="-7457161">
              <a:off x="8451932" y="4356605"/>
              <a:ext cx="284391" cy="690533"/>
              <a:chOff x="276425" y="4185388"/>
              <a:chExt cx="284403" cy="690563"/>
            </a:xfrm>
          </p:grpSpPr>
          <p:sp>
            <p:nvSpPr>
              <p:cNvPr id="1291" name="Google Shape;1291;p8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82"/>
          <p:cNvGrpSpPr/>
          <p:nvPr/>
        </p:nvGrpSpPr>
        <p:grpSpPr>
          <a:xfrm>
            <a:off x="0" y="307163"/>
            <a:ext cx="9141000" cy="4529150"/>
            <a:chOff x="0" y="307163"/>
            <a:chExt cx="9141000" cy="4529150"/>
          </a:xfrm>
        </p:grpSpPr>
        <p:cxnSp>
          <p:nvCxnSpPr>
            <p:cNvPr id="1295" name="Google Shape;1295;p82"/>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296" name="Google Shape;1296;p82"/>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7" name="Shape 1297"/>
        <p:cNvGrpSpPr/>
        <p:nvPr/>
      </p:nvGrpSpPr>
      <p:grpSpPr>
        <a:xfrm>
          <a:off x="0" y="0"/>
          <a:ext cx="0" cy="0"/>
          <a:chOff x="0" y="0"/>
          <a:chExt cx="0" cy="0"/>
        </a:xfrm>
      </p:grpSpPr>
      <p:sp>
        <p:nvSpPr>
          <p:cNvPr id="1298" name="Google Shape;1298;p8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9" name="Google Shape;1299;p83"/>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00" name="Google Shape;1300;p83"/>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01" name="Google Shape;1301;p83"/>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302" name="Google Shape;1302;p83"/>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303" name="Google Shape;1303;p83"/>
          <p:cNvGrpSpPr/>
          <p:nvPr/>
        </p:nvGrpSpPr>
        <p:grpSpPr>
          <a:xfrm rot="-9969249">
            <a:off x="8236724" y="374036"/>
            <a:ext cx="619273" cy="330910"/>
            <a:chOff x="5031250" y="135875"/>
            <a:chExt cx="619300" cy="330925"/>
          </a:xfrm>
        </p:grpSpPr>
        <p:sp>
          <p:nvSpPr>
            <p:cNvPr id="1304" name="Google Shape;1304;p8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83"/>
          <p:cNvGrpSpPr/>
          <p:nvPr/>
        </p:nvGrpSpPr>
        <p:grpSpPr>
          <a:xfrm rot="-5082576">
            <a:off x="580185" y="4491069"/>
            <a:ext cx="284392" cy="690535"/>
            <a:chOff x="276425" y="4185388"/>
            <a:chExt cx="284403" cy="690563"/>
          </a:xfrm>
        </p:grpSpPr>
        <p:sp>
          <p:nvSpPr>
            <p:cNvPr id="1308" name="Google Shape;1308;p8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1" name="Google Shape;1311;p8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2" name="Shape 1312"/>
        <p:cNvGrpSpPr/>
        <p:nvPr/>
      </p:nvGrpSpPr>
      <p:grpSpPr>
        <a:xfrm>
          <a:off x="0" y="0"/>
          <a:ext cx="0" cy="0"/>
          <a:chOff x="0" y="0"/>
          <a:chExt cx="0" cy="0"/>
        </a:xfrm>
      </p:grpSpPr>
      <p:sp>
        <p:nvSpPr>
          <p:cNvPr id="1313" name="Google Shape;1313;p8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14" name="Google Shape;1314;p84"/>
          <p:cNvGrpSpPr/>
          <p:nvPr/>
        </p:nvGrpSpPr>
        <p:grpSpPr>
          <a:xfrm>
            <a:off x="150145" y="211917"/>
            <a:ext cx="8695880" cy="4789870"/>
            <a:chOff x="150145" y="211917"/>
            <a:chExt cx="8695880" cy="4789870"/>
          </a:xfrm>
        </p:grpSpPr>
        <p:grpSp>
          <p:nvGrpSpPr>
            <p:cNvPr id="1315" name="Google Shape;1315;p84"/>
            <p:cNvGrpSpPr/>
            <p:nvPr/>
          </p:nvGrpSpPr>
          <p:grpSpPr>
            <a:xfrm>
              <a:off x="8226725" y="4670863"/>
              <a:ext cx="619300" cy="330925"/>
              <a:chOff x="5031250" y="135875"/>
              <a:chExt cx="619300" cy="330925"/>
            </a:xfrm>
          </p:grpSpPr>
          <p:sp>
            <p:nvSpPr>
              <p:cNvPr id="1316" name="Google Shape;1316;p8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84"/>
            <p:cNvGrpSpPr/>
            <p:nvPr/>
          </p:nvGrpSpPr>
          <p:grpSpPr>
            <a:xfrm rot="5400000">
              <a:off x="353225" y="8838"/>
              <a:ext cx="284403" cy="690563"/>
              <a:chOff x="276425" y="4185388"/>
              <a:chExt cx="284403" cy="690563"/>
            </a:xfrm>
          </p:grpSpPr>
          <p:sp>
            <p:nvSpPr>
              <p:cNvPr id="1320" name="Google Shape;1320;p8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84"/>
          <p:cNvGrpSpPr/>
          <p:nvPr/>
        </p:nvGrpSpPr>
        <p:grpSpPr>
          <a:xfrm>
            <a:off x="0" y="307163"/>
            <a:ext cx="9141000" cy="4529150"/>
            <a:chOff x="0" y="307163"/>
            <a:chExt cx="9141000" cy="4529150"/>
          </a:xfrm>
        </p:grpSpPr>
        <p:cxnSp>
          <p:nvCxnSpPr>
            <p:cNvPr id="1324" name="Google Shape;1324;p8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25" name="Google Shape;1325;p8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6" name="Shape 1326"/>
        <p:cNvGrpSpPr/>
        <p:nvPr/>
      </p:nvGrpSpPr>
      <p:grpSpPr>
        <a:xfrm>
          <a:off x="0" y="0"/>
          <a:ext cx="0" cy="0"/>
          <a:chOff x="0" y="0"/>
          <a:chExt cx="0" cy="0"/>
        </a:xfrm>
      </p:grpSpPr>
      <p:sp>
        <p:nvSpPr>
          <p:cNvPr id="1327" name="Google Shape;1327;p85"/>
          <p:cNvSpPr txBox="1"/>
          <p:nvPr>
            <p:ph type="title"/>
          </p:nvPr>
        </p:nvSpPr>
        <p:spPr>
          <a:xfrm>
            <a:off x="4326875" y="539500"/>
            <a:ext cx="4094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8" name="Google Shape;1328;p85"/>
          <p:cNvSpPr txBox="1"/>
          <p:nvPr>
            <p:ph idx="1" type="body"/>
          </p:nvPr>
        </p:nvSpPr>
        <p:spPr>
          <a:xfrm>
            <a:off x="4326925" y="1591900"/>
            <a:ext cx="4094700" cy="225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329" name="Google Shape;1329;p85"/>
          <p:cNvSpPr/>
          <p:nvPr>
            <p:ph idx="2" type="pic"/>
          </p:nvPr>
        </p:nvSpPr>
        <p:spPr>
          <a:xfrm>
            <a:off x="722363" y="539500"/>
            <a:ext cx="2705400" cy="4062000"/>
          </a:xfrm>
          <a:prstGeom prst="rect">
            <a:avLst/>
          </a:prstGeom>
          <a:noFill/>
          <a:ln cap="flat" cmpd="sng" w="9525">
            <a:solidFill>
              <a:schemeClr val="dk1"/>
            </a:solidFill>
            <a:prstDash val="solid"/>
            <a:round/>
            <a:headEnd len="sm" w="sm" type="none"/>
            <a:tailEnd len="sm" w="sm" type="none"/>
          </a:ln>
        </p:spPr>
      </p:sp>
      <p:grpSp>
        <p:nvGrpSpPr>
          <p:cNvPr id="1330" name="Google Shape;1330;p85"/>
          <p:cNvGrpSpPr/>
          <p:nvPr/>
        </p:nvGrpSpPr>
        <p:grpSpPr>
          <a:xfrm>
            <a:off x="0" y="307163"/>
            <a:ext cx="9141000" cy="4529150"/>
            <a:chOff x="0" y="307163"/>
            <a:chExt cx="9141000" cy="4529150"/>
          </a:xfrm>
        </p:grpSpPr>
        <p:cxnSp>
          <p:nvCxnSpPr>
            <p:cNvPr id="1331" name="Google Shape;1331;p8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32" name="Google Shape;1332;p8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33" name="Google Shape;1333;p85"/>
          <p:cNvGrpSpPr/>
          <p:nvPr/>
        </p:nvGrpSpPr>
        <p:grpSpPr>
          <a:xfrm>
            <a:off x="276425" y="135875"/>
            <a:ext cx="8538875" cy="4740075"/>
            <a:chOff x="276425" y="135875"/>
            <a:chExt cx="8538875" cy="4740075"/>
          </a:xfrm>
        </p:grpSpPr>
        <p:grpSp>
          <p:nvGrpSpPr>
            <p:cNvPr id="1334" name="Google Shape;1334;p85"/>
            <p:cNvGrpSpPr/>
            <p:nvPr/>
          </p:nvGrpSpPr>
          <p:grpSpPr>
            <a:xfrm>
              <a:off x="8196000" y="135875"/>
              <a:ext cx="619300" cy="330925"/>
              <a:chOff x="5031250" y="135875"/>
              <a:chExt cx="619300" cy="330925"/>
            </a:xfrm>
          </p:grpSpPr>
          <p:sp>
            <p:nvSpPr>
              <p:cNvPr id="1335" name="Google Shape;1335;p8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85"/>
            <p:cNvGrpSpPr/>
            <p:nvPr/>
          </p:nvGrpSpPr>
          <p:grpSpPr>
            <a:xfrm>
              <a:off x="276425" y="4185388"/>
              <a:ext cx="284403" cy="690563"/>
              <a:chOff x="276425" y="4185388"/>
              <a:chExt cx="284403" cy="690563"/>
            </a:xfrm>
          </p:grpSpPr>
          <p:sp>
            <p:nvSpPr>
              <p:cNvPr id="1339" name="Google Shape;1339;p8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2" name="Shape 1342"/>
        <p:cNvGrpSpPr/>
        <p:nvPr/>
      </p:nvGrpSpPr>
      <p:grpSpPr>
        <a:xfrm>
          <a:off x="0" y="0"/>
          <a:ext cx="0" cy="0"/>
          <a:chOff x="0" y="0"/>
          <a:chExt cx="0" cy="0"/>
        </a:xfrm>
      </p:grpSpPr>
      <p:sp>
        <p:nvSpPr>
          <p:cNvPr id="1343" name="Google Shape;1343;p86"/>
          <p:cNvSpPr txBox="1"/>
          <p:nvPr>
            <p:ph type="title"/>
          </p:nvPr>
        </p:nvSpPr>
        <p:spPr>
          <a:xfrm>
            <a:off x="1878750" y="1289700"/>
            <a:ext cx="5386500" cy="256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344" name="Google Shape;1344;p86"/>
          <p:cNvGrpSpPr/>
          <p:nvPr/>
        </p:nvGrpSpPr>
        <p:grpSpPr>
          <a:xfrm>
            <a:off x="0" y="307163"/>
            <a:ext cx="9141000" cy="4529150"/>
            <a:chOff x="0" y="307163"/>
            <a:chExt cx="9141000" cy="4529150"/>
          </a:xfrm>
        </p:grpSpPr>
        <p:cxnSp>
          <p:nvCxnSpPr>
            <p:cNvPr id="1345" name="Google Shape;1345;p86"/>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46" name="Google Shape;1346;p86"/>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47" name="Google Shape;1347;p86"/>
          <p:cNvGrpSpPr/>
          <p:nvPr/>
        </p:nvGrpSpPr>
        <p:grpSpPr>
          <a:xfrm>
            <a:off x="294371" y="141713"/>
            <a:ext cx="8240379" cy="4829479"/>
            <a:chOff x="294371" y="141713"/>
            <a:chExt cx="8240379" cy="4829479"/>
          </a:xfrm>
        </p:grpSpPr>
        <p:grpSp>
          <p:nvGrpSpPr>
            <p:cNvPr id="1348" name="Google Shape;1348;p86"/>
            <p:cNvGrpSpPr/>
            <p:nvPr/>
          </p:nvGrpSpPr>
          <p:grpSpPr>
            <a:xfrm>
              <a:off x="7915450" y="141713"/>
              <a:ext cx="619300" cy="330925"/>
              <a:chOff x="5031250" y="135875"/>
              <a:chExt cx="619300" cy="330925"/>
            </a:xfrm>
          </p:grpSpPr>
          <p:sp>
            <p:nvSpPr>
              <p:cNvPr id="1349" name="Google Shape;1349;p8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86"/>
            <p:cNvGrpSpPr/>
            <p:nvPr/>
          </p:nvGrpSpPr>
          <p:grpSpPr>
            <a:xfrm rot="-1970868">
              <a:off x="458916" y="4258716"/>
              <a:ext cx="284398" cy="690551"/>
              <a:chOff x="276425" y="4185388"/>
              <a:chExt cx="284403" cy="690563"/>
            </a:xfrm>
          </p:grpSpPr>
          <p:sp>
            <p:nvSpPr>
              <p:cNvPr id="1353" name="Google Shape;1353;p8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6" name="Shape 1356"/>
        <p:cNvGrpSpPr/>
        <p:nvPr/>
      </p:nvGrpSpPr>
      <p:grpSpPr>
        <a:xfrm>
          <a:off x="0" y="0"/>
          <a:ext cx="0" cy="0"/>
          <a:chOff x="0" y="0"/>
          <a:chExt cx="0" cy="0"/>
        </a:xfrm>
      </p:grpSpPr>
      <p:sp>
        <p:nvSpPr>
          <p:cNvPr id="1357" name="Google Shape;1357;p87"/>
          <p:cNvSpPr txBox="1"/>
          <p:nvPr>
            <p:ph type="title"/>
          </p:nvPr>
        </p:nvSpPr>
        <p:spPr>
          <a:xfrm>
            <a:off x="2549400" y="127882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58" name="Google Shape;1358;p87"/>
          <p:cNvSpPr txBox="1"/>
          <p:nvPr>
            <p:ph idx="1" type="subTitle"/>
          </p:nvPr>
        </p:nvSpPr>
        <p:spPr>
          <a:xfrm>
            <a:off x="2549400" y="284872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359" name="Google Shape;1359;p87"/>
          <p:cNvGrpSpPr/>
          <p:nvPr/>
        </p:nvGrpSpPr>
        <p:grpSpPr>
          <a:xfrm>
            <a:off x="211278" y="220206"/>
            <a:ext cx="8661690" cy="4820732"/>
            <a:chOff x="211278" y="220206"/>
            <a:chExt cx="8661690" cy="4820732"/>
          </a:xfrm>
        </p:grpSpPr>
        <p:grpSp>
          <p:nvGrpSpPr>
            <p:cNvPr id="1360" name="Google Shape;1360;p87"/>
            <p:cNvGrpSpPr/>
            <p:nvPr/>
          </p:nvGrpSpPr>
          <p:grpSpPr>
            <a:xfrm rot="-4513216">
              <a:off x="8324345" y="4533868"/>
              <a:ext cx="619291" cy="330920"/>
              <a:chOff x="5031250" y="135875"/>
              <a:chExt cx="619300" cy="330925"/>
            </a:xfrm>
          </p:grpSpPr>
          <p:sp>
            <p:nvSpPr>
              <p:cNvPr id="1361" name="Google Shape;1361;p8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87"/>
            <p:cNvGrpSpPr/>
            <p:nvPr/>
          </p:nvGrpSpPr>
          <p:grpSpPr>
            <a:xfrm rot="811576">
              <a:off x="288095" y="243890"/>
              <a:ext cx="284414" cy="690589"/>
              <a:chOff x="276425" y="4185388"/>
              <a:chExt cx="284403" cy="690563"/>
            </a:xfrm>
          </p:grpSpPr>
          <p:sp>
            <p:nvSpPr>
              <p:cNvPr id="1365" name="Google Shape;1365;p8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8" name="Google Shape;1368;p87"/>
          <p:cNvGrpSpPr/>
          <p:nvPr/>
        </p:nvGrpSpPr>
        <p:grpSpPr>
          <a:xfrm>
            <a:off x="0" y="307163"/>
            <a:ext cx="9141000" cy="4529150"/>
            <a:chOff x="0" y="307163"/>
            <a:chExt cx="9141000" cy="4529150"/>
          </a:xfrm>
        </p:grpSpPr>
        <p:cxnSp>
          <p:nvCxnSpPr>
            <p:cNvPr id="1369" name="Google Shape;1369;p87"/>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70" name="Google Shape;1370;p87"/>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1" name="Shape 1371"/>
        <p:cNvGrpSpPr/>
        <p:nvPr/>
      </p:nvGrpSpPr>
      <p:grpSpPr>
        <a:xfrm>
          <a:off x="0" y="0"/>
          <a:ext cx="0" cy="0"/>
          <a:chOff x="0" y="0"/>
          <a:chExt cx="0" cy="0"/>
        </a:xfrm>
      </p:grpSpPr>
      <p:sp>
        <p:nvSpPr>
          <p:cNvPr id="1372" name="Google Shape;1372;p8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800">
                <a:solidFill>
                  <a:schemeClr val="dk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1373" name="Google Shape;1373;p88"/>
          <p:cNvGrpSpPr/>
          <p:nvPr/>
        </p:nvGrpSpPr>
        <p:grpSpPr>
          <a:xfrm>
            <a:off x="0" y="307163"/>
            <a:ext cx="9141000" cy="4529150"/>
            <a:chOff x="0" y="307163"/>
            <a:chExt cx="9141000" cy="4529150"/>
          </a:xfrm>
        </p:grpSpPr>
        <p:cxnSp>
          <p:nvCxnSpPr>
            <p:cNvPr id="1374" name="Google Shape;1374;p8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75" name="Google Shape;1375;p8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76" name="Google Shape;1376;p88"/>
          <p:cNvGrpSpPr/>
          <p:nvPr/>
        </p:nvGrpSpPr>
        <p:grpSpPr>
          <a:xfrm>
            <a:off x="328075" y="147253"/>
            <a:ext cx="8635431" cy="4787659"/>
            <a:chOff x="328075" y="147253"/>
            <a:chExt cx="8635431" cy="4787659"/>
          </a:xfrm>
        </p:grpSpPr>
        <p:grpSp>
          <p:nvGrpSpPr>
            <p:cNvPr id="1377" name="Google Shape;1377;p88"/>
            <p:cNvGrpSpPr/>
            <p:nvPr/>
          </p:nvGrpSpPr>
          <p:grpSpPr>
            <a:xfrm>
              <a:off x="328075" y="4603988"/>
              <a:ext cx="619300" cy="330925"/>
              <a:chOff x="5031250" y="135875"/>
              <a:chExt cx="619300" cy="330925"/>
            </a:xfrm>
          </p:grpSpPr>
          <p:sp>
            <p:nvSpPr>
              <p:cNvPr id="1378" name="Google Shape;1378;p8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88"/>
            <p:cNvGrpSpPr/>
            <p:nvPr/>
          </p:nvGrpSpPr>
          <p:grpSpPr>
            <a:xfrm rot="-3619827">
              <a:off x="8450899" y="96443"/>
              <a:ext cx="284405" cy="690567"/>
              <a:chOff x="276425" y="4185388"/>
              <a:chExt cx="284403" cy="690563"/>
            </a:xfrm>
          </p:grpSpPr>
          <p:sp>
            <p:nvSpPr>
              <p:cNvPr id="1382" name="Google Shape;1382;p8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5" name="Shape 1385"/>
        <p:cNvGrpSpPr/>
        <p:nvPr/>
      </p:nvGrpSpPr>
      <p:grpSpPr>
        <a:xfrm>
          <a:off x="0" y="0"/>
          <a:ext cx="0" cy="0"/>
          <a:chOff x="0" y="0"/>
          <a:chExt cx="0" cy="0"/>
        </a:xfrm>
      </p:grpSpPr>
      <p:sp>
        <p:nvSpPr>
          <p:cNvPr id="1386" name="Google Shape;1386;p89"/>
          <p:cNvSpPr txBox="1"/>
          <p:nvPr>
            <p:ph hasCustomPrompt="1" type="title"/>
          </p:nvPr>
        </p:nvSpPr>
        <p:spPr>
          <a:xfrm>
            <a:off x="1189390" y="1650050"/>
            <a:ext cx="6765300" cy="130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87" name="Google Shape;1387;p89"/>
          <p:cNvSpPr txBox="1"/>
          <p:nvPr>
            <p:ph idx="1" type="subTitle"/>
          </p:nvPr>
        </p:nvSpPr>
        <p:spPr>
          <a:xfrm>
            <a:off x="1189350" y="2957650"/>
            <a:ext cx="6765300" cy="5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388" name="Google Shape;1388;p89"/>
          <p:cNvGrpSpPr/>
          <p:nvPr/>
        </p:nvGrpSpPr>
        <p:grpSpPr>
          <a:xfrm>
            <a:off x="0" y="307163"/>
            <a:ext cx="9141000" cy="4529150"/>
            <a:chOff x="0" y="307163"/>
            <a:chExt cx="9141000" cy="4529150"/>
          </a:xfrm>
        </p:grpSpPr>
        <p:cxnSp>
          <p:nvCxnSpPr>
            <p:cNvPr id="1389" name="Google Shape;1389;p89"/>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390" name="Google Shape;1390;p89"/>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391" name="Google Shape;1391;p89"/>
          <p:cNvGrpSpPr/>
          <p:nvPr/>
        </p:nvGrpSpPr>
        <p:grpSpPr>
          <a:xfrm>
            <a:off x="32616" y="307167"/>
            <a:ext cx="8926885" cy="4706689"/>
            <a:chOff x="32616" y="307167"/>
            <a:chExt cx="8926885" cy="4706689"/>
          </a:xfrm>
        </p:grpSpPr>
        <p:grpSp>
          <p:nvGrpSpPr>
            <p:cNvPr id="1392" name="Google Shape;1392;p89"/>
            <p:cNvGrpSpPr/>
            <p:nvPr/>
          </p:nvGrpSpPr>
          <p:grpSpPr>
            <a:xfrm rot="-7457161">
              <a:off x="8451932" y="4356605"/>
              <a:ext cx="284391" cy="690533"/>
              <a:chOff x="276425" y="4185388"/>
              <a:chExt cx="284403" cy="690563"/>
            </a:xfrm>
          </p:grpSpPr>
          <p:sp>
            <p:nvSpPr>
              <p:cNvPr id="1393" name="Google Shape;1393;p8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89"/>
            <p:cNvGrpSpPr/>
            <p:nvPr/>
          </p:nvGrpSpPr>
          <p:grpSpPr>
            <a:xfrm rot="-7078930">
              <a:off x="14371" y="492790"/>
              <a:ext cx="619304" cy="330927"/>
              <a:chOff x="5031250" y="135875"/>
              <a:chExt cx="619300" cy="330925"/>
            </a:xfrm>
          </p:grpSpPr>
          <p:sp>
            <p:nvSpPr>
              <p:cNvPr id="1397" name="Google Shape;1397;p8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00" name="Shape 1400"/>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01" name="Shape 1401"/>
        <p:cNvGrpSpPr/>
        <p:nvPr/>
      </p:nvGrpSpPr>
      <p:grpSpPr>
        <a:xfrm>
          <a:off x="0" y="0"/>
          <a:ext cx="0" cy="0"/>
          <a:chOff x="0" y="0"/>
          <a:chExt cx="0" cy="0"/>
        </a:xfrm>
      </p:grpSpPr>
      <p:sp>
        <p:nvSpPr>
          <p:cNvPr id="1402" name="Google Shape;1402;p9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3" name="Google Shape;1403;p91"/>
          <p:cNvSpPr txBox="1"/>
          <p:nvPr>
            <p:ph hasCustomPrompt="1" idx="2" type="title"/>
          </p:nvPr>
        </p:nvSpPr>
        <p:spPr>
          <a:xfrm>
            <a:off x="852950" y="126282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4" name="Google Shape;1404;p91"/>
          <p:cNvSpPr txBox="1"/>
          <p:nvPr>
            <p:ph idx="1" type="subTitle"/>
          </p:nvPr>
        </p:nvSpPr>
        <p:spPr>
          <a:xfrm>
            <a:off x="1586026" y="126282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05" name="Google Shape;1405;p91"/>
          <p:cNvSpPr txBox="1"/>
          <p:nvPr>
            <p:ph hasCustomPrompt="1" idx="3" type="title"/>
          </p:nvPr>
        </p:nvSpPr>
        <p:spPr>
          <a:xfrm>
            <a:off x="852950" y="183953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6" name="Google Shape;1406;p91"/>
          <p:cNvSpPr txBox="1"/>
          <p:nvPr>
            <p:ph idx="4" type="subTitle"/>
          </p:nvPr>
        </p:nvSpPr>
        <p:spPr>
          <a:xfrm>
            <a:off x="1586026" y="183953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07" name="Google Shape;1407;p91"/>
          <p:cNvSpPr txBox="1"/>
          <p:nvPr>
            <p:ph hasCustomPrompt="1" idx="5" type="title"/>
          </p:nvPr>
        </p:nvSpPr>
        <p:spPr>
          <a:xfrm>
            <a:off x="852950" y="2416242"/>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8" name="Google Shape;1408;p91"/>
          <p:cNvSpPr txBox="1"/>
          <p:nvPr>
            <p:ph idx="6" type="subTitle"/>
          </p:nvPr>
        </p:nvSpPr>
        <p:spPr>
          <a:xfrm>
            <a:off x="1586026" y="2416242"/>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09" name="Google Shape;1409;p91"/>
          <p:cNvSpPr txBox="1"/>
          <p:nvPr>
            <p:ph hasCustomPrompt="1" idx="7" type="title"/>
          </p:nvPr>
        </p:nvSpPr>
        <p:spPr>
          <a:xfrm>
            <a:off x="852950" y="299295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0" name="Google Shape;1410;p91"/>
          <p:cNvSpPr txBox="1"/>
          <p:nvPr>
            <p:ph idx="8" type="subTitle"/>
          </p:nvPr>
        </p:nvSpPr>
        <p:spPr>
          <a:xfrm>
            <a:off x="1586075" y="299295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11" name="Google Shape;1411;p91"/>
          <p:cNvSpPr txBox="1"/>
          <p:nvPr>
            <p:ph hasCustomPrompt="1" idx="9" type="title"/>
          </p:nvPr>
        </p:nvSpPr>
        <p:spPr>
          <a:xfrm>
            <a:off x="852950" y="356966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2" name="Google Shape;1412;p91"/>
          <p:cNvSpPr txBox="1"/>
          <p:nvPr>
            <p:ph idx="13" type="subTitle"/>
          </p:nvPr>
        </p:nvSpPr>
        <p:spPr>
          <a:xfrm>
            <a:off x="1586075" y="356966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13" name="Google Shape;1413;p91"/>
          <p:cNvSpPr txBox="1"/>
          <p:nvPr>
            <p:ph hasCustomPrompt="1" idx="14" type="title"/>
          </p:nvPr>
        </p:nvSpPr>
        <p:spPr>
          <a:xfrm>
            <a:off x="852950" y="4146371"/>
            <a:ext cx="594900" cy="457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4" name="Google Shape;1414;p91"/>
          <p:cNvSpPr txBox="1"/>
          <p:nvPr>
            <p:ph idx="15" type="subTitle"/>
          </p:nvPr>
        </p:nvSpPr>
        <p:spPr>
          <a:xfrm>
            <a:off x="1586075" y="4146371"/>
            <a:ext cx="27924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415" name="Google Shape;1415;p91"/>
          <p:cNvGrpSpPr/>
          <p:nvPr/>
        </p:nvGrpSpPr>
        <p:grpSpPr>
          <a:xfrm>
            <a:off x="176575" y="275688"/>
            <a:ext cx="8843198" cy="4676474"/>
            <a:chOff x="176575" y="275688"/>
            <a:chExt cx="8843198" cy="4676474"/>
          </a:xfrm>
        </p:grpSpPr>
        <p:grpSp>
          <p:nvGrpSpPr>
            <p:cNvPr id="1416" name="Google Shape;1416;p91"/>
            <p:cNvGrpSpPr/>
            <p:nvPr/>
          </p:nvGrpSpPr>
          <p:grpSpPr>
            <a:xfrm rot="-7532021">
              <a:off x="8395491" y="4438534"/>
              <a:ext cx="619320" cy="330936"/>
              <a:chOff x="5031250" y="135875"/>
              <a:chExt cx="619300" cy="330925"/>
            </a:xfrm>
          </p:grpSpPr>
          <p:sp>
            <p:nvSpPr>
              <p:cNvPr id="1417" name="Google Shape;1417;p91"/>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1"/>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1"/>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91"/>
            <p:cNvGrpSpPr/>
            <p:nvPr/>
          </p:nvGrpSpPr>
          <p:grpSpPr>
            <a:xfrm>
              <a:off x="176575" y="275688"/>
              <a:ext cx="284403" cy="690563"/>
              <a:chOff x="276425" y="4185388"/>
              <a:chExt cx="284403" cy="690563"/>
            </a:xfrm>
          </p:grpSpPr>
          <p:sp>
            <p:nvSpPr>
              <p:cNvPr id="1421" name="Google Shape;1421;p91"/>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1"/>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1"/>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4" name="Google Shape;1424;p91"/>
          <p:cNvGrpSpPr/>
          <p:nvPr/>
        </p:nvGrpSpPr>
        <p:grpSpPr>
          <a:xfrm>
            <a:off x="0" y="307163"/>
            <a:ext cx="9141000" cy="4529150"/>
            <a:chOff x="0" y="307163"/>
            <a:chExt cx="9141000" cy="4529150"/>
          </a:xfrm>
        </p:grpSpPr>
        <p:cxnSp>
          <p:nvCxnSpPr>
            <p:cNvPr id="1425" name="Google Shape;1425;p91"/>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26" name="Google Shape;1426;p91"/>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427" name="Shape 1427"/>
        <p:cNvGrpSpPr/>
        <p:nvPr/>
      </p:nvGrpSpPr>
      <p:grpSpPr>
        <a:xfrm>
          <a:off x="0" y="0"/>
          <a:ext cx="0" cy="0"/>
          <a:chOff x="0" y="0"/>
          <a:chExt cx="0" cy="0"/>
        </a:xfrm>
      </p:grpSpPr>
      <p:sp>
        <p:nvSpPr>
          <p:cNvPr id="1428" name="Google Shape;1428;p9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29" name="Google Shape;1429;p92"/>
          <p:cNvGrpSpPr/>
          <p:nvPr/>
        </p:nvGrpSpPr>
        <p:grpSpPr>
          <a:xfrm>
            <a:off x="201664" y="252339"/>
            <a:ext cx="8700074" cy="4804662"/>
            <a:chOff x="201664" y="252339"/>
            <a:chExt cx="8700074" cy="4804662"/>
          </a:xfrm>
        </p:grpSpPr>
        <p:grpSp>
          <p:nvGrpSpPr>
            <p:cNvPr id="1430" name="Google Shape;1430;p92"/>
            <p:cNvGrpSpPr/>
            <p:nvPr/>
          </p:nvGrpSpPr>
          <p:grpSpPr>
            <a:xfrm rot="-6063156">
              <a:off x="8370359" y="422495"/>
              <a:ext cx="619267" cy="330908"/>
              <a:chOff x="5031250" y="135875"/>
              <a:chExt cx="619300" cy="330925"/>
            </a:xfrm>
          </p:grpSpPr>
          <p:sp>
            <p:nvSpPr>
              <p:cNvPr id="1431" name="Google Shape;1431;p9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92"/>
            <p:cNvGrpSpPr/>
            <p:nvPr/>
          </p:nvGrpSpPr>
          <p:grpSpPr>
            <a:xfrm rot="-2700000">
              <a:off x="404163" y="4367023"/>
              <a:ext cx="284400" cy="690556"/>
              <a:chOff x="276425" y="4185388"/>
              <a:chExt cx="284403" cy="690563"/>
            </a:xfrm>
          </p:grpSpPr>
          <p:sp>
            <p:nvSpPr>
              <p:cNvPr id="1435" name="Google Shape;1435;p9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8" name="Google Shape;1438;p92"/>
          <p:cNvGrpSpPr/>
          <p:nvPr/>
        </p:nvGrpSpPr>
        <p:grpSpPr>
          <a:xfrm>
            <a:off x="0" y="307163"/>
            <a:ext cx="9141000" cy="4529150"/>
            <a:chOff x="0" y="307163"/>
            <a:chExt cx="9141000" cy="4529150"/>
          </a:xfrm>
        </p:grpSpPr>
        <p:cxnSp>
          <p:nvCxnSpPr>
            <p:cNvPr id="1439" name="Google Shape;1439;p9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40" name="Google Shape;1440;p9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41" name="Shape 1441"/>
        <p:cNvGrpSpPr/>
        <p:nvPr/>
      </p:nvGrpSpPr>
      <p:grpSpPr>
        <a:xfrm>
          <a:off x="0" y="0"/>
          <a:ext cx="0" cy="0"/>
          <a:chOff x="0" y="0"/>
          <a:chExt cx="0" cy="0"/>
        </a:xfrm>
      </p:grpSpPr>
      <p:sp>
        <p:nvSpPr>
          <p:cNvPr id="1442" name="Google Shape;1442;p9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3" name="Google Shape;1443;p93"/>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444" name="Google Shape;1444;p93"/>
          <p:cNvGrpSpPr/>
          <p:nvPr/>
        </p:nvGrpSpPr>
        <p:grpSpPr>
          <a:xfrm>
            <a:off x="201664" y="252339"/>
            <a:ext cx="8700074" cy="4804662"/>
            <a:chOff x="201664" y="252339"/>
            <a:chExt cx="8700074" cy="4804662"/>
          </a:xfrm>
        </p:grpSpPr>
        <p:grpSp>
          <p:nvGrpSpPr>
            <p:cNvPr id="1445" name="Google Shape;1445;p93"/>
            <p:cNvGrpSpPr/>
            <p:nvPr/>
          </p:nvGrpSpPr>
          <p:grpSpPr>
            <a:xfrm rot="-6063156">
              <a:off x="8370359" y="422495"/>
              <a:ext cx="619267" cy="330908"/>
              <a:chOff x="5031250" y="135875"/>
              <a:chExt cx="619300" cy="330925"/>
            </a:xfrm>
          </p:grpSpPr>
          <p:sp>
            <p:nvSpPr>
              <p:cNvPr id="1446" name="Google Shape;1446;p9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93"/>
            <p:cNvGrpSpPr/>
            <p:nvPr/>
          </p:nvGrpSpPr>
          <p:grpSpPr>
            <a:xfrm rot="-2700000">
              <a:off x="404163" y="4367023"/>
              <a:ext cx="284400" cy="690556"/>
              <a:chOff x="276425" y="4185388"/>
              <a:chExt cx="284403" cy="690563"/>
            </a:xfrm>
          </p:grpSpPr>
          <p:sp>
            <p:nvSpPr>
              <p:cNvPr id="1450" name="Google Shape;1450;p9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3" name="Google Shape;1453;p93"/>
          <p:cNvGrpSpPr/>
          <p:nvPr/>
        </p:nvGrpSpPr>
        <p:grpSpPr>
          <a:xfrm>
            <a:off x="0" y="307163"/>
            <a:ext cx="9141000" cy="4529150"/>
            <a:chOff x="0" y="307163"/>
            <a:chExt cx="9141000" cy="4529150"/>
          </a:xfrm>
        </p:grpSpPr>
        <p:cxnSp>
          <p:nvCxnSpPr>
            <p:cNvPr id="1454" name="Google Shape;1454;p9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55" name="Google Shape;1455;p9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456" name="Shape 1456"/>
        <p:cNvGrpSpPr/>
        <p:nvPr/>
      </p:nvGrpSpPr>
      <p:grpSpPr>
        <a:xfrm>
          <a:off x="0" y="0"/>
          <a:ext cx="0" cy="0"/>
          <a:chOff x="0" y="0"/>
          <a:chExt cx="0" cy="0"/>
        </a:xfrm>
      </p:grpSpPr>
      <p:sp>
        <p:nvSpPr>
          <p:cNvPr id="1457" name="Google Shape;1457;p9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58" name="Google Shape;1458;p94"/>
          <p:cNvSpPr txBox="1"/>
          <p:nvPr>
            <p:ph idx="1" type="subTitle"/>
          </p:nvPr>
        </p:nvSpPr>
        <p:spPr>
          <a:xfrm>
            <a:off x="722375"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59" name="Google Shape;1459;p94"/>
          <p:cNvSpPr txBox="1"/>
          <p:nvPr>
            <p:ph idx="2" type="subTitle"/>
          </p:nvPr>
        </p:nvSpPr>
        <p:spPr>
          <a:xfrm>
            <a:off x="3451238"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60" name="Google Shape;1460;p94"/>
          <p:cNvSpPr txBox="1"/>
          <p:nvPr>
            <p:ph idx="3" type="subTitle"/>
          </p:nvPr>
        </p:nvSpPr>
        <p:spPr>
          <a:xfrm>
            <a:off x="6180126" y="2688425"/>
            <a:ext cx="2241900" cy="12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61" name="Google Shape;1461;p94"/>
          <p:cNvSpPr txBox="1"/>
          <p:nvPr>
            <p:ph idx="4" type="subTitle"/>
          </p:nvPr>
        </p:nvSpPr>
        <p:spPr>
          <a:xfrm>
            <a:off x="722375"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62" name="Google Shape;1462;p94"/>
          <p:cNvSpPr txBox="1"/>
          <p:nvPr>
            <p:ph idx="5" type="subTitle"/>
          </p:nvPr>
        </p:nvSpPr>
        <p:spPr>
          <a:xfrm>
            <a:off x="3451247"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63" name="Google Shape;1463;p94"/>
          <p:cNvSpPr txBox="1"/>
          <p:nvPr>
            <p:ph idx="6" type="subTitle"/>
          </p:nvPr>
        </p:nvSpPr>
        <p:spPr>
          <a:xfrm>
            <a:off x="6180122" y="2339325"/>
            <a:ext cx="22419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464" name="Google Shape;1464;p94"/>
          <p:cNvGrpSpPr/>
          <p:nvPr/>
        </p:nvGrpSpPr>
        <p:grpSpPr>
          <a:xfrm>
            <a:off x="0" y="307163"/>
            <a:ext cx="9141000" cy="4529150"/>
            <a:chOff x="0" y="307163"/>
            <a:chExt cx="9141000" cy="4529150"/>
          </a:xfrm>
        </p:grpSpPr>
        <p:cxnSp>
          <p:nvCxnSpPr>
            <p:cNvPr id="1465" name="Google Shape;1465;p9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466" name="Google Shape;1466;p9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467" name="Google Shape;1467;p94"/>
          <p:cNvGrpSpPr/>
          <p:nvPr/>
        </p:nvGrpSpPr>
        <p:grpSpPr>
          <a:xfrm>
            <a:off x="273135" y="173920"/>
            <a:ext cx="7622917" cy="4923204"/>
            <a:chOff x="273135" y="173920"/>
            <a:chExt cx="7622917" cy="4923204"/>
          </a:xfrm>
        </p:grpSpPr>
        <p:grpSp>
          <p:nvGrpSpPr>
            <p:cNvPr id="1468" name="Google Shape;1468;p94"/>
            <p:cNvGrpSpPr/>
            <p:nvPr/>
          </p:nvGrpSpPr>
          <p:grpSpPr>
            <a:xfrm rot="2048007">
              <a:off x="442377" y="194231"/>
              <a:ext cx="284392" cy="690535"/>
              <a:chOff x="276425" y="4185388"/>
              <a:chExt cx="284403" cy="690563"/>
            </a:xfrm>
          </p:grpSpPr>
          <p:sp>
            <p:nvSpPr>
              <p:cNvPr id="1469" name="Google Shape;1469;p9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94"/>
            <p:cNvGrpSpPr/>
            <p:nvPr/>
          </p:nvGrpSpPr>
          <p:grpSpPr>
            <a:xfrm rot="-1724611">
              <a:off x="7235323" y="4637670"/>
              <a:ext cx="619313" cy="330932"/>
              <a:chOff x="5031250" y="135875"/>
              <a:chExt cx="619300" cy="330925"/>
            </a:xfrm>
          </p:grpSpPr>
          <p:sp>
            <p:nvSpPr>
              <p:cNvPr id="1473" name="Google Shape;1473;p9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476" name="Shape 1476"/>
        <p:cNvGrpSpPr/>
        <p:nvPr/>
      </p:nvGrpSpPr>
      <p:grpSpPr>
        <a:xfrm>
          <a:off x="0" y="0"/>
          <a:ext cx="0" cy="0"/>
          <a:chOff x="0" y="0"/>
          <a:chExt cx="0" cy="0"/>
        </a:xfrm>
      </p:grpSpPr>
      <p:sp>
        <p:nvSpPr>
          <p:cNvPr id="1477" name="Google Shape;1477;p9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78" name="Google Shape;1478;p95"/>
          <p:cNvSpPr txBox="1"/>
          <p:nvPr>
            <p:ph idx="1" type="subTitle"/>
          </p:nvPr>
        </p:nvSpPr>
        <p:spPr>
          <a:xfrm>
            <a:off x="1302100"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79" name="Google Shape;1479;p95"/>
          <p:cNvSpPr txBox="1"/>
          <p:nvPr>
            <p:ph idx="2" type="subTitle"/>
          </p:nvPr>
        </p:nvSpPr>
        <p:spPr>
          <a:xfrm>
            <a:off x="5386049" y="1856157"/>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80" name="Google Shape;1480;p95"/>
          <p:cNvSpPr txBox="1"/>
          <p:nvPr>
            <p:ph idx="3" type="subTitle"/>
          </p:nvPr>
        </p:nvSpPr>
        <p:spPr>
          <a:xfrm>
            <a:off x="1302100"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81" name="Google Shape;1481;p95"/>
          <p:cNvSpPr txBox="1"/>
          <p:nvPr>
            <p:ph idx="4" type="subTitle"/>
          </p:nvPr>
        </p:nvSpPr>
        <p:spPr>
          <a:xfrm>
            <a:off x="5386061" y="1507057"/>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82" name="Google Shape;1482;p95"/>
          <p:cNvSpPr txBox="1"/>
          <p:nvPr>
            <p:ph idx="5" type="subTitle"/>
          </p:nvPr>
        </p:nvSpPr>
        <p:spPr>
          <a:xfrm>
            <a:off x="1302100"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83" name="Google Shape;1483;p95"/>
          <p:cNvSpPr txBox="1"/>
          <p:nvPr>
            <p:ph idx="6" type="subTitle"/>
          </p:nvPr>
        </p:nvSpPr>
        <p:spPr>
          <a:xfrm>
            <a:off x="5386049" y="3471409"/>
            <a:ext cx="28308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84" name="Google Shape;1484;p95"/>
          <p:cNvSpPr txBox="1"/>
          <p:nvPr>
            <p:ph idx="7" type="subTitle"/>
          </p:nvPr>
        </p:nvSpPr>
        <p:spPr>
          <a:xfrm>
            <a:off x="1302100"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485" name="Google Shape;1485;p95"/>
          <p:cNvSpPr txBox="1"/>
          <p:nvPr>
            <p:ph idx="8" type="subTitle"/>
          </p:nvPr>
        </p:nvSpPr>
        <p:spPr>
          <a:xfrm>
            <a:off x="5386061" y="3122309"/>
            <a:ext cx="28308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486" name="Google Shape;1486;p95"/>
          <p:cNvGrpSpPr/>
          <p:nvPr/>
        </p:nvGrpSpPr>
        <p:grpSpPr>
          <a:xfrm>
            <a:off x="913498" y="38962"/>
            <a:ext cx="7188962" cy="5075174"/>
            <a:chOff x="913498" y="38962"/>
            <a:chExt cx="7188962" cy="5075174"/>
          </a:xfrm>
        </p:grpSpPr>
        <p:grpSp>
          <p:nvGrpSpPr>
            <p:cNvPr id="1487" name="Google Shape;1487;p95"/>
            <p:cNvGrpSpPr/>
            <p:nvPr/>
          </p:nvGrpSpPr>
          <p:grpSpPr>
            <a:xfrm rot="9498108">
              <a:off x="7443958" y="141717"/>
              <a:ext cx="619271" cy="330909"/>
              <a:chOff x="5031250" y="135875"/>
              <a:chExt cx="619300" cy="330925"/>
            </a:xfrm>
          </p:grpSpPr>
          <p:sp>
            <p:nvSpPr>
              <p:cNvPr id="1488" name="Google Shape;1488;p9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95"/>
            <p:cNvGrpSpPr/>
            <p:nvPr/>
          </p:nvGrpSpPr>
          <p:grpSpPr>
            <a:xfrm rot="-5082576">
              <a:off x="1128210" y="4595444"/>
              <a:ext cx="284392" cy="690535"/>
              <a:chOff x="276425" y="4185388"/>
              <a:chExt cx="284403" cy="690563"/>
            </a:xfrm>
          </p:grpSpPr>
          <p:sp>
            <p:nvSpPr>
              <p:cNvPr id="1492" name="Google Shape;1492;p9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95" name="Google Shape;1495;p9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496" name="Shape 1496"/>
        <p:cNvGrpSpPr/>
        <p:nvPr/>
      </p:nvGrpSpPr>
      <p:grpSpPr>
        <a:xfrm>
          <a:off x="0" y="0"/>
          <a:ext cx="0" cy="0"/>
          <a:chOff x="0" y="0"/>
          <a:chExt cx="0" cy="0"/>
        </a:xfrm>
      </p:grpSpPr>
      <p:sp>
        <p:nvSpPr>
          <p:cNvPr id="1497" name="Google Shape;1497;p9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98" name="Google Shape;1498;p96"/>
          <p:cNvSpPr txBox="1"/>
          <p:nvPr>
            <p:ph idx="1" type="subTitle"/>
          </p:nvPr>
        </p:nvSpPr>
        <p:spPr>
          <a:xfrm>
            <a:off x="722375"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99" name="Google Shape;1499;p96"/>
          <p:cNvSpPr txBox="1"/>
          <p:nvPr>
            <p:ph idx="2" type="subTitle"/>
          </p:nvPr>
        </p:nvSpPr>
        <p:spPr>
          <a:xfrm>
            <a:off x="3389788" y="3474803"/>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0" name="Google Shape;1500;p96"/>
          <p:cNvSpPr txBox="1"/>
          <p:nvPr>
            <p:ph idx="3" type="subTitle"/>
          </p:nvPr>
        </p:nvSpPr>
        <p:spPr>
          <a:xfrm>
            <a:off x="5997129" y="3474803"/>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1" name="Google Shape;1501;p96"/>
          <p:cNvSpPr txBox="1"/>
          <p:nvPr>
            <p:ph idx="4" type="subTitle"/>
          </p:nvPr>
        </p:nvSpPr>
        <p:spPr>
          <a:xfrm>
            <a:off x="72237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2" name="Google Shape;1502;p96"/>
          <p:cNvSpPr txBox="1"/>
          <p:nvPr>
            <p:ph idx="5" type="subTitle"/>
          </p:nvPr>
        </p:nvSpPr>
        <p:spPr>
          <a:xfrm>
            <a:off x="3389798" y="3125705"/>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3" name="Google Shape;1503;p96"/>
          <p:cNvSpPr txBox="1"/>
          <p:nvPr>
            <p:ph idx="6" type="subTitle"/>
          </p:nvPr>
        </p:nvSpPr>
        <p:spPr>
          <a:xfrm>
            <a:off x="5997125" y="3125705"/>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4" name="Google Shape;1504;p96"/>
          <p:cNvSpPr txBox="1"/>
          <p:nvPr>
            <p:ph idx="7" type="subTitle"/>
          </p:nvPr>
        </p:nvSpPr>
        <p:spPr>
          <a:xfrm>
            <a:off x="722375"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5" name="Google Shape;1505;p96"/>
          <p:cNvSpPr txBox="1"/>
          <p:nvPr>
            <p:ph idx="8" type="subTitle"/>
          </p:nvPr>
        </p:nvSpPr>
        <p:spPr>
          <a:xfrm>
            <a:off x="3389788" y="1860248"/>
            <a:ext cx="236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6" name="Google Shape;1506;p96"/>
          <p:cNvSpPr txBox="1"/>
          <p:nvPr>
            <p:ph idx="9" type="subTitle"/>
          </p:nvPr>
        </p:nvSpPr>
        <p:spPr>
          <a:xfrm>
            <a:off x="5997129" y="1860248"/>
            <a:ext cx="24249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07" name="Google Shape;1507;p96"/>
          <p:cNvSpPr txBox="1"/>
          <p:nvPr>
            <p:ph idx="13" type="subTitle"/>
          </p:nvPr>
        </p:nvSpPr>
        <p:spPr>
          <a:xfrm>
            <a:off x="72237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8" name="Google Shape;1508;p96"/>
          <p:cNvSpPr txBox="1"/>
          <p:nvPr>
            <p:ph idx="14" type="subTitle"/>
          </p:nvPr>
        </p:nvSpPr>
        <p:spPr>
          <a:xfrm>
            <a:off x="3389798" y="1511150"/>
            <a:ext cx="236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509" name="Google Shape;1509;p96"/>
          <p:cNvSpPr txBox="1"/>
          <p:nvPr>
            <p:ph idx="15" type="subTitle"/>
          </p:nvPr>
        </p:nvSpPr>
        <p:spPr>
          <a:xfrm>
            <a:off x="5997125" y="1511150"/>
            <a:ext cx="2424900" cy="4575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510" name="Google Shape;1510;p96"/>
          <p:cNvGrpSpPr/>
          <p:nvPr/>
        </p:nvGrpSpPr>
        <p:grpSpPr>
          <a:xfrm>
            <a:off x="0" y="307163"/>
            <a:ext cx="9141000" cy="4529150"/>
            <a:chOff x="0" y="307163"/>
            <a:chExt cx="9141000" cy="4529150"/>
          </a:xfrm>
        </p:grpSpPr>
        <p:cxnSp>
          <p:nvCxnSpPr>
            <p:cNvPr id="1511" name="Google Shape;1511;p96"/>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12" name="Google Shape;1512;p96"/>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513" name="Google Shape;1513;p96"/>
          <p:cNvGrpSpPr/>
          <p:nvPr/>
        </p:nvGrpSpPr>
        <p:grpSpPr>
          <a:xfrm>
            <a:off x="32616" y="307167"/>
            <a:ext cx="8992713" cy="3396241"/>
            <a:chOff x="32616" y="307167"/>
            <a:chExt cx="8992713" cy="3396241"/>
          </a:xfrm>
        </p:grpSpPr>
        <p:grpSp>
          <p:nvGrpSpPr>
            <p:cNvPr id="1514" name="Google Shape;1514;p96"/>
            <p:cNvGrpSpPr/>
            <p:nvPr/>
          </p:nvGrpSpPr>
          <p:grpSpPr>
            <a:xfrm rot="-7078930">
              <a:off x="14371" y="492790"/>
              <a:ext cx="619304" cy="330927"/>
              <a:chOff x="5031250" y="135875"/>
              <a:chExt cx="619300" cy="330925"/>
            </a:xfrm>
          </p:grpSpPr>
          <p:sp>
            <p:nvSpPr>
              <p:cNvPr id="1515" name="Google Shape;1515;p96"/>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6"/>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6"/>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96"/>
            <p:cNvGrpSpPr/>
            <p:nvPr/>
          </p:nvGrpSpPr>
          <p:grpSpPr>
            <a:xfrm rot="9796004">
              <a:off x="8647557" y="2986565"/>
              <a:ext cx="284387" cy="690523"/>
              <a:chOff x="276425" y="4185388"/>
              <a:chExt cx="284403" cy="690563"/>
            </a:xfrm>
          </p:grpSpPr>
          <p:sp>
            <p:nvSpPr>
              <p:cNvPr id="1519" name="Google Shape;1519;p96"/>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6"/>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6"/>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522" name="Shape 1522"/>
        <p:cNvGrpSpPr/>
        <p:nvPr/>
      </p:nvGrpSpPr>
      <p:grpSpPr>
        <a:xfrm>
          <a:off x="0" y="0"/>
          <a:ext cx="0" cy="0"/>
          <a:chOff x="0" y="0"/>
          <a:chExt cx="0" cy="0"/>
        </a:xfrm>
      </p:grpSpPr>
      <p:sp>
        <p:nvSpPr>
          <p:cNvPr id="1523" name="Google Shape;1523;p97"/>
          <p:cNvSpPr txBox="1"/>
          <p:nvPr>
            <p:ph idx="1" type="subTitle"/>
          </p:nvPr>
        </p:nvSpPr>
        <p:spPr>
          <a:xfrm>
            <a:off x="4562850" y="12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24" name="Google Shape;1524;p97"/>
          <p:cNvSpPr txBox="1"/>
          <p:nvPr>
            <p:ph hasCustomPrompt="1" type="title"/>
          </p:nvPr>
        </p:nvSpPr>
        <p:spPr>
          <a:xfrm>
            <a:off x="4563058" y="732838"/>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5" name="Google Shape;1525;p97"/>
          <p:cNvSpPr txBox="1"/>
          <p:nvPr>
            <p:ph idx="2" type="subTitle"/>
          </p:nvPr>
        </p:nvSpPr>
        <p:spPr>
          <a:xfrm>
            <a:off x="4562850" y="26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26" name="Google Shape;1526;p97"/>
          <p:cNvSpPr txBox="1"/>
          <p:nvPr>
            <p:ph hasCustomPrompt="1" idx="3" type="title"/>
          </p:nvPr>
        </p:nvSpPr>
        <p:spPr>
          <a:xfrm>
            <a:off x="4563058" y="2132850"/>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7" name="Google Shape;1527;p97"/>
          <p:cNvSpPr txBox="1"/>
          <p:nvPr>
            <p:ph idx="4" type="subTitle"/>
          </p:nvPr>
        </p:nvSpPr>
        <p:spPr>
          <a:xfrm>
            <a:off x="4562850" y="4050963"/>
            <a:ext cx="36888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28" name="Google Shape;1528;p97"/>
          <p:cNvSpPr txBox="1"/>
          <p:nvPr>
            <p:ph hasCustomPrompt="1" idx="5" type="title"/>
          </p:nvPr>
        </p:nvSpPr>
        <p:spPr>
          <a:xfrm>
            <a:off x="4563058" y="3532863"/>
            <a:ext cx="36888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529" name="Google Shape;1529;p97"/>
          <p:cNvGrpSpPr/>
          <p:nvPr/>
        </p:nvGrpSpPr>
        <p:grpSpPr>
          <a:xfrm>
            <a:off x="201664" y="252339"/>
            <a:ext cx="8700074" cy="4804662"/>
            <a:chOff x="201664" y="252339"/>
            <a:chExt cx="8700074" cy="4804662"/>
          </a:xfrm>
        </p:grpSpPr>
        <p:grpSp>
          <p:nvGrpSpPr>
            <p:cNvPr id="1530" name="Google Shape;1530;p97"/>
            <p:cNvGrpSpPr/>
            <p:nvPr/>
          </p:nvGrpSpPr>
          <p:grpSpPr>
            <a:xfrm rot="-6063156">
              <a:off x="8370359" y="422495"/>
              <a:ext cx="619267" cy="330908"/>
              <a:chOff x="5031250" y="135875"/>
              <a:chExt cx="619300" cy="330925"/>
            </a:xfrm>
          </p:grpSpPr>
          <p:sp>
            <p:nvSpPr>
              <p:cNvPr id="1531" name="Google Shape;1531;p97"/>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7"/>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7"/>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97"/>
            <p:cNvGrpSpPr/>
            <p:nvPr/>
          </p:nvGrpSpPr>
          <p:grpSpPr>
            <a:xfrm rot="-2700000">
              <a:off x="404163" y="4367023"/>
              <a:ext cx="284400" cy="690556"/>
              <a:chOff x="276425" y="4185388"/>
              <a:chExt cx="284403" cy="690563"/>
            </a:xfrm>
          </p:grpSpPr>
          <p:sp>
            <p:nvSpPr>
              <p:cNvPr id="1535" name="Google Shape;1535;p97"/>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7"/>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7"/>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8" name="Google Shape;1538;p97"/>
          <p:cNvGrpSpPr/>
          <p:nvPr/>
        </p:nvGrpSpPr>
        <p:grpSpPr>
          <a:xfrm>
            <a:off x="0" y="307163"/>
            <a:ext cx="9141000" cy="4529150"/>
            <a:chOff x="0" y="307163"/>
            <a:chExt cx="9141000" cy="4529150"/>
          </a:xfrm>
        </p:grpSpPr>
        <p:cxnSp>
          <p:nvCxnSpPr>
            <p:cNvPr id="1539" name="Google Shape;1539;p9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40" name="Google Shape;1540;p97"/>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541" name="Shape 1541"/>
        <p:cNvGrpSpPr/>
        <p:nvPr/>
      </p:nvGrpSpPr>
      <p:grpSpPr>
        <a:xfrm>
          <a:off x="0" y="0"/>
          <a:ext cx="0" cy="0"/>
          <a:chOff x="0" y="0"/>
          <a:chExt cx="0" cy="0"/>
        </a:xfrm>
      </p:grpSpPr>
      <p:sp>
        <p:nvSpPr>
          <p:cNvPr id="1542" name="Google Shape;1542;p98"/>
          <p:cNvSpPr txBox="1"/>
          <p:nvPr>
            <p:ph type="ctrTitle"/>
          </p:nvPr>
        </p:nvSpPr>
        <p:spPr>
          <a:xfrm>
            <a:off x="4910550" y="849513"/>
            <a:ext cx="3070200" cy="898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43" name="Google Shape;1543;p98"/>
          <p:cNvSpPr txBox="1"/>
          <p:nvPr>
            <p:ph idx="1" type="subTitle"/>
          </p:nvPr>
        </p:nvSpPr>
        <p:spPr>
          <a:xfrm>
            <a:off x="4910550" y="1632463"/>
            <a:ext cx="3070200" cy="107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4" name="Google Shape;1544;p98"/>
          <p:cNvSpPr txBox="1"/>
          <p:nvPr/>
        </p:nvSpPr>
        <p:spPr>
          <a:xfrm>
            <a:off x="4910649" y="3334349"/>
            <a:ext cx="25290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Darker Grotesque Medium"/>
                <a:ea typeface="Darker Grotesque Medium"/>
                <a:cs typeface="Darker Grotesque Medium"/>
                <a:sym typeface="Darker Grotesque Medium"/>
              </a:rPr>
              <a:t>CREDITS: This presentation template was created by </a:t>
            </a:r>
            <a:r>
              <a:rPr b="1" lang="en" sz="10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b="1" lang="en" sz="10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b="1" lang="en" sz="10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sz="1000">
              <a:solidFill>
                <a:schemeClr val="dk1"/>
              </a:solidFill>
              <a:latin typeface="Darker Grotesque"/>
              <a:ea typeface="Darker Grotesque"/>
              <a:cs typeface="Darker Grotesque"/>
              <a:sym typeface="Darker Grotesque"/>
            </a:endParaRPr>
          </a:p>
        </p:txBody>
      </p:sp>
      <p:grpSp>
        <p:nvGrpSpPr>
          <p:cNvPr id="1545" name="Google Shape;1545;p98"/>
          <p:cNvGrpSpPr/>
          <p:nvPr/>
        </p:nvGrpSpPr>
        <p:grpSpPr>
          <a:xfrm>
            <a:off x="201664" y="252339"/>
            <a:ext cx="8700074" cy="4804662"/>
            <a:chOff x="201664" y="252339"/>
            <a:chExt cx="8700074" cy="4804662"/>
          </a:xfrm>
        </p:grpSpPr>
        <p:grpSp>
          <p:nvGrpSpPr>
            <p:cNvPr id="1546" name="Google Shape;1546;p98"/>
            <p:cNvGrpSpPr/>
            <p:nvPr/>
          </p:nvGrpSpPr>
          <p:grpSpPr>
            <a:xfrm rot="-6063156">
              <a:off x="8370359" y="422495"/>
              <a:ext cx="619267" cy="330908"/>
              <a:chOff x="5031250" y="135875"/>
              <a:chExt cx="619300" cy="330925"/>
            </a:xfrm>
          </p:grpSpPr>
          <p:sp>
            <p:nvSpPr>
              <p:cNvPr id="1547" name="Google Shape;1547;p98"/>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8"/>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8"/>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98"/>
            <p:cNvGrpSpPr/>
            <p:nvPr/>
          </p:nvGrpSpPr>
          <p:grpSpPr>
            <a:xfrm rot="-2700000">
              <a:off x="404163" y="4367023"/>
              <a:ext cx="284400" cy="690556"/>
              <a:chOff x="276425" y="4185388"/>
              <a:chExt cx="284403" cy="690563"/>
            </a:xfrm>
          </p:grpSpPr>
          <p:sp>
            <p:nvSpPr>
              <p:cNvPr id="1551" name="Google Shape;1551;p98"/>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8"/>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8"/>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98"/>
          <p:cNvGrpSpPr/>
          <p:nvPr/>
        </p:nvGrpSpPr>
        <p:grpSpPr>
          <a:xfrm>
            <a:off x="0" y="307163"/>
            <a:ext cx="9141000" cy="4529150"/>
            <a:chOff x="0" y="307163"/>
            <a:chExt cx="9141000" cy="4529150"/>
          </a:xfrm>
        </p:grpSpPr>
        <p:cxnSp>
          <p:nvCxnSpPr>
            <p:cNvPr id="1555" name="Google Shape;1555;p9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56" name="Google Shape;1556;p98"/>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557" name="Shape 1557"/>
        <p:cNvGrpSpPr/>
        <p:nvPr/>
      </p:nvGrpSpPr>
      <p:grpSpPr>
        <a:xfrm>
          <a:off x="0" y="0"/>
          <a:ext cx="0" cy="0"/>
          <a:chOff x="0" y="0"/>
          <a:chExt cx="0" cy="0"/>
        </a:xfrm>
      </p:grpSpPr>
      <p:grpSp>
        <p:nvGrpSpPr>
          <p:cNvPr id="1558" name="Google Shape;1558;p99"/>
          <p:cNvGrpSpPr/>
          <p:nvPr/>
        </p:nvGrpSpPr>
        <p:grpSpPr>
          <a:xfrm rot="-6063156">
            <a:off x="8370359" y="422495"/>
            <a:ext cx="619267" cy="330908"/>
            <a:chOff x="5031250" y="135875"/>
            <a:chExt cx="619300" cy="330925"/>
          </a:xfrm>
        </p:grpSpPr>
        <p:sp>
          <p:nvSpPr>
            <p:cNvPr id="1559" name="Google Shape;1559;p99"/>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9"/>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9"/>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99"/>
          <p:cNvGrpSpPr/>
          <p:nvPr/>
        </p:nvGrpSpPr>
        <p:grpSpPr>
          <a:xfrm rot="-2700000">
            <a:off x="404163" y="4367023"/>
            <a:ext cx="284400" cy="690556"/>
            <a:chOff x="276425" y="4185388"/>
            <a:chExt cx="284403" cy="690563"/>
          </a:xfrm>
        </p:grpSpPr>
        <p:sp>
          <p:nvSpPr>
            <p:cNvPr id="1563" name="Google Shape;1563;p99"/>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9"/>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9"/>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99"/>
          <p:cNvGrpSpPr/>
          <p:nvPr/>
        </p:nvGrpSpPr>
        <p:grpSpPr>
          <a:xfrm>
            <a:off x="0" y="307163"/>
            <a:ext cx="9141000" cy="4529150"/>
            <a:chOff x="0" y="307163"/>
            <a:chExt cx="9141000" cy="4529150"/>
          </a:xfrm>
        </p:grpSpPr>
        <p:cxnSp>
          <p:nvCxnSpPr>
            <p:cNvPr id="1567" name="Google Shape;1567;p9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68" name="Google Shape;1568;p99"/>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569" name="Google Shape;1569;p99"/>
          <p:cNvGrpSpPr/>
          <p:nvPr/>
        </p:nvGrpSpPr>
        <p:grpSpPr>
          <a:xfrm>
            <a:off x="7399488" y="128932"/>
            <a:ext cx="794694" cy="794618"/>
            <a:chOff x="276382" y="1174752"/>
            <a:chExt cx="895027" cy="894940"/>
          </a:xfrm>
        </p:grpSpPr>
        <p:grpSp>
          <p:nvGrpSpPr>
            <p:cNvPr id="1570" name="Google Shape;1570;p99"/>
            <p:cNvGrpSpPr/>
            <p:nvPr/>
          </p:nvGrpSpPr>
          <p:grpSpPr>
            <a:xfrm>
              <a:off x="276382" y="1174752"/>
              <a:ext cx="895027" cy="894940"/>
              <a:chOff x="2861096" y="3889198"/>
              <a:chExt cx="397772" cy="397716"/>
            </a:xfrm>
          </p:grpSpPr>
          <p:sp>
            <p:nvSpPr>
              <p:cNvPr id="1571" name="Google Shape;1571;p99"/>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9"/>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99"/>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1574" name="Google Shape;1574;p99"/>
          <p:cNvGrpSpPr/>
          <p:nvPr/>
        </p:nvGrpSpPr>
        <p:grpSpPr>
          <a:xfrm>
            <a:off x="129253" y="3079528"/>
            <a:ext cx="834200" cy="794609"/>
            <a:chOff x="5694450" y="929325"/>
            <a:chExt cx="607000" cy="578150"/>
          </a:xfrm>
        </p:grpSpPr>
        <p:sp>
          <p:nvSpPr>
            <p:cNvPr id="1575" name="Google Shape;1575;p99"/>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9"/>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9"/>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1578" name="Shape 1578"/>
        <p:cNvGrpSpPr/>
        <p:nvPr/>
      </p:nvGrpSpPr>
      <p:grpSpPr>
        <a:xfrm>
          <a:off x="0" y="0"/>
          <a:ext cx="0" cy="0"/>
          <a:chOff x="0" y="0"/>
          <a:chExt cx="0" cy="0"/>
        </a:xfrm>
      </p:grpSpPr>
      <p:grpSp>
        <p:nvGrpSpPr>
          <p:cNvPr id="1579" name="Google Shape;1579;p100"/>
          <p:cNvGrpSpPr/>
          <p:nvPr/>
        </p:nvGrpSpPr>
        <p:grpSpPr>
          <a:xfrm>
            <a:off x="0" y="307163"/>
            <a:ext cx="9141000" cy="4529150"/>
            <a:chOff x="0" y="307163"/>
            <a:chExt cx="9141000" cy="4529150"/>
          </a:xfrm>
        </p:grpSpPr>
        <p:cxnSp>
          <p:nvCxnSpPr>
            <p:cNvPr id="1580" name="Google Shape;1580;p100"/>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581" name="Google Shape;1581;p100"/>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582" name="Google Shape;1582;p100"/>
          <p:cNvGrpSpPr/>
          <p:nvPr/>
        </p:nvGrpSpPr>
        <p:grpSpPr>
          <a:xfrm rot="-7078930">
            <a:off x="14371" y="492790"/>
            <a:ext cx="619304" cy="330927"/>
            <a:chOff x="5031250" y="135875"/>
            <a:chExt cx="619300" cy="330925"/>
          </a:xfrm>
        </p:grpSpPr>
        <p:sp>
          <p:nvSpPr>
            <p:cNvPr id="1583" name="Google Shape;1583;p100"/>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0"/>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00"/>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100"/>
          <p:cNvGrpSpPr/>
          <p:nvPr/>
        </p:nvGrpSpPr>
        <p:grpSpPr>
          <a:xfrm rot="9796004">
            <a:off x="8647557" y="2986565"/>
            <a:ext cx="284387" cy="690523"/>
            <a:chOff x="276425" y="4185388"/>
            <a:chExt cx="284403" cy="690563"/>
          </a:xfrm>
        </p:grpSpPr>
        <p:sp>
          <p:nvSpPr>
            <p:cNvPr id="1587" name="Google Shape;1587;p100"/>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0"/>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0"/>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100"/>
          <p:cNvGrpSpPr/>
          <p:nvPr/>
        </p:nvGrpSpPr>
        <p:grpSpPr>
          <a:xfrm>
            <a:off x="1070645" y="248146"/>
            <a:ext cx="869658" cy="820223"/>
            <a:chOff x="283800" y="1696800"/>
            <a:chExt cx="1158000" cy="1092175"/>
          </a:xfrm>
        </p:grpSpPr>
        <p:sp>
          <p:nvSpPr>
            <p:cNvPr id="1591" name="Google Shape;1591;p100"/>
            <p:cNvSpPr/>
            <p:nvPr/>
          </p:nvSpPr>
          <p:spPr>
            <a:xfrm>
              <a:off x="283800" y="1799275"/>
              <a:ext cx="1158000" cy="989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0"/>
            <p:cNvSpPr/>
            <p:nvPr/>
          </p:nvSpPr>
          <p:spPr>
            <a:xfrm>
              <a:off x="424775"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0"/>
            <p:cNvSpPr/>
            <p:nvPr/>
          </p:nvSpPr>
          <p:spPr>
            <a:xfrm>
              <a:off x="1254627" y="1696800"/>
              <a:ext cx="46200" cy="158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0"/>
            <p:cNvSpPr/>
            <p:nvPr/>
          </p:nvSpPr>
          <p:spPr>
            <a:xfrm>
              <a:off x="1101901"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0"/>
            <p:cNvSpPr/>
            <p:nvPr/>
          </p:nvSpPr>
          <p:spPr>
            <a:xfrm>
              <a:off x="1255353" y="193751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0"/>
            <p:cNvSpPr/>
            <p:nvPr/>
          </p:nvSpPr>
          <p:spPr>
            <a:xfrm>
              <a:off x="33463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00"/>
            <p:cNvSpPr/>
            <p:nvPr/>
          </p:nvSpPr>
          <p:spPr>
            <a:xfrm>
              <a:off x="488090"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0"/>
            <p:cNvSpPr/>
            <p:nvPr/>
          </p:nvSpPr>
          <p:spPr>
            <a:xfrm>
              <a:off x="64154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0"/>
            <p:cNvSpPr/>
            <p:nvPr/>
          </p:nvSpPr>
          <p:spPr>
            <a:xfrm>
              <a:off x="794995"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0"/>
            <p:cNvSpPr/>
            <p:nvPr/>
          </p:nvSpPr>
          <p:spPr>
            <a:xfrm>
              <a:off x="948448"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0"/>
            <p:cNvSpPr/>
            <p:nvPr/>
          </p:nvSpPr>
          <p:spPr>
            <a:xfrm>
              <a:off x="1101901"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00"/>
            <p:cNvSpPr/>
            <p:nvPr/>
          </p:nvSpPr>
          <p:spPr>
            <a:xfrm>
              <a:off x="1255353" y="2107138"/>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0"/>
            <p:cNvSpPr/>
            <p:nvPr/>
          </p:nvSpPr>
          <p:spPr>
            <a:xfrm>
              <a:off x="33463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0"/>
            <p:cNvSpPr/>
            <p:nvPr/>
          </p:nvSpPr>
          <p:spPr>
            <a:xfrm>
              <a:off x="488090"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0"/>
            <p:cNvSpPr/>
            <p:nvPr/>
          </p:nvSpPr>
          <p:spPr>
            <a:xfrm>
              <a:off x="64154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00"/>
            <p:cNvSpPr/>
            <p:nvPr/>
          </p:nvSpPr>
          <p:spPr>
            <a:xfrm>
              <a:off x="794995"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0"/>
            <p:cNvSpPr/>
            <p:nvPr/>
          </p:nvSpPr>
          <p:spPr>
            <a:xfrm>
              <a:off x="948448"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0"/>
            <p:cNvSpPr/>
            <p:nvPr/>
          </p:nvSpPr>
          <p:spPr>
            <a:xfrm>
              <a:off x="1101901"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0"/>
            <p:cNvSpPr/>
            <p:nvPr/>
          </p:nvSpPr>
          <p:spPr>
            <a:xfrm>
              <a:off x="1255353" y="2273163"/>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0"/>
            <p:cNvSpPr/>
            <p:nvPr/>
          </p:nvSpPr>
          <p:spPr>
            <a:xfrm>
              <a:off x="33463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0"/>
            <p:cNvSpPr/>
            <p:nvPr/>
          </p:nvSpPr>
          <p:spPr>
            <a:xfrm>
              <a:off x="488090"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00"/>
            <p:cNvSpPr/>
            <p:nvPr/>
          </p:nvSpPr>
          <p:spPr>
            <a:xfrm>
              <a:off x="64154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0"/>
            <p:cNvSpPr/>
            <p:nvPr/>
          </p:nvSpPr>
          <p:spPr>
            <a:xfrm>
              <a:off x="794995"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0"/>
            <p:cNvSpPr/>
            <p:nvPr/>
          </p:nvSpPr>
          <p:spPr>
            <a:xfrm>
              <a:off x="948448"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0"/>
            <p:cNvSpPr/>
            <p:nvPr/>
          </p:nvSpPr>
          <p:spPr>
            <a:xfrm>
              <a:off x="1101901"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0"/>
            <p:cNvSpPr/>
            <p:nvPr/>
          </p:nvSpPr>
          <p:spPr>
            <a:xfrm>
              <a:off x="1255353" y="243920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0"/>
            <p:cNvSpPr/>
            <p:nvPr/>
          </p:nvSpPr>
          <p:spPr>
            <a:xfrm>
              <a:off x="334638"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00"/>
            <p:cNvSpPr/>
            <p:nvPr/>
          </p:nvSpPr>
          <p:spPr>
            <a:xfrm>
              <a:off x="488090"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00"/>
            <p:cNvSpPr/>
            <p:nvPr/>
          </p:nvSpPr>
          <p:spPr>
            <a:xfrm>
              <a:off x="641543"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00"/>
            <p:cNvSpPr/>
            <p:nvPr/>
          </p:nvSpPr>
          <p:spPr>
            <a:xfrm>
              <a:off x="794995" y="2601650"/>
              <a:ext cx="135600" cy="1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0"/>
            <p:cNvSpPr/>
            <p:nvPr/>
          </p:nvSpPr>
          <p:spPr>
            <a:xfrm rot="-8100000">
              <a:off x="114361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0"/>
            <p:cNvSpPr/>
            <p:nvPr/>
          </p:nvSpPr>
          <p:spPr>
            <a:xfrm rot="-8100000">
              <a:off x="1297067" y="195565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0"/>
            <p:cNvSpPr/>
            <p:nvPr/>
          </p:nvSpPr>
          <p:spPr>
            <a:xfrm rot="-8100000">
              <a:off x="11436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0"/>
            <p:cNvSpPr/>
            <p:nvPr/>
          </p:nvSpPr>
          <p:spPr>
            <a:xfrm rot="-8100000">
              <a:off x="12970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0"/>
            <p:cNvSpPr/>
            <p:nvPr/>
          </p:nvSpPr>
          <p:spPr>
            <a:xfrm rot="-8100000">
              <a:off x="8367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0"/>
            <p:cNvSpPr/>
            <p:nvPr/>
          </p:nvSpPr>
          <p:spPr>
            <a:xfrm rot="-8100000">
              <a:off x="9901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0"/>
            <p:cNvSpPr/>
            <p:nvPr/>
          </p:nvSpPr>
          <p:spPr>
            <a:xfrm rot="-8100000">
              <a:off x="52981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0"/>
            <p:cNvSpPr/>
            <p:nvPr/>
          </p:nvSpPr>
          <p:spPr>
            <a:xfrm rot="-8100000">
              <a:off x="6832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0"/>
            <p:cNvSpPr/>
            <p:nvPr/>
          </p:nvSpPr>
          <p:spPr>
            <a:xfrm rot="-8100000">
              <a:off x="376367" y="2137506"/>
              <a:ext cx="52184" cy="71276"/>
            </a:xfrm>
            <a:prstGeom prst="halfFrame">
              <a:avLst>
                <a:gd fmla="val 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00"/>
          <p:cNvGrpSpPr/>
          <p:nvPr/>
        </p:nvGrpSpPr>
        <p:grpSpPr>
          <a:xfrm>
            <a:off x="7753797" y="4204390"/>
            <a:ext cx="519461" cy="799222"/>
            <a:chOff x="3334313" y="1341356"/>
            <a:chExt cx="798434" cy="1228438"/>
          </a:xfrm>
        </p:grpSpPr>
        <p:sp>
          <p:nvSpPr>
            <p:cNvPr id="1631" name="Google Shape;1631;p100"/>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00"/>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00"/>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00"/>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00"/>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0"/>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0"/>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1" name="Shape 1641"/>
        <p:cNvGrpSpPr/>
        <p:nvPr/>
      </p:nvGrpSpPr>
      <p:grpSpPr>
        <a:xfrm>
          <a:off x="0" y="0"/>
          <a:ext cx="0" cy="0"/>
          <a:chOff x="0" y="0"/>
          <a:chExt cx="0" cy="0"/>
        </a:xfrm>
      </p:grpSpPr>
      <p:sp>
        <p:nvSpPr>
          <p:cNvPr id="1642" name="Google Shape;1642;p102"/>
          <p:cNvSpPr txBox="1"/>
          <p:nvPr>
            <p:ph type="ctrTitle"/>
          </p:nvPr>
        </p:nvSpPr>
        <p:spPr>
          <a:xfrm>
            <a:off x="4271125" y="1417663"/>
            <a:ext cx="4150500" cy="1829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3" name="Google Shape;1643;p102"/>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644" name="Google Shape;1644;p102"/>
          <p:cNvGrpSpPr/>
          <p:nvPr/>
        </p:nvGrpSpPr>
        <p:grpSpPr>
          <a:xfrm>
            <a:off x="276425" y="135875"/>
            <a:ext cx="8538875" cy="4740075"/>
            <a:chOff x="276425" y="135875"/>
            <a:chExt cx="8538875" cy="4740075"/>
          </a:xfrm>
        </p:grpSpPr>
        <p:grpSp>
          <p:nvGrpSpPr>
            <p:cNvPr id="1645" name="Google Shape;1645;p102"/>
            <p:cNvGrpSpPr/>
            <p:nvPr/>
          </p:nvGrpSpPr>
          <p:grpSpPr>
            <a:xfrm>
              <a:off x="8196000" y="135875"/>
              <a:ext cx="619300" cy="330925"/>
              <a:chOff x="5031250" y="135875"/>
              <a:chExt cx="619300" cy="330925"/>
            </a:xfrm>
          </p:grpSpPr>
          <p:sp>
            <p:nvSpPr>
              <p:cNvPr id="1646" name="Google Shape;1646;p102"/>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2"/>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2"/>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102"/>
            <p:cNvGrpSpPr/>
            <p:nvPr/>
          </p:nvGrpSpPr>
          <p:grpSpPr>
            <a:xfrm>
              <a:off x="276425" y="4185388"/>
              <a:ext cx="284403" cy="690563"/>
              <a:chOff x="276425" y="4185388"/>
              <a:chExt cx="284403" cy="690563"/>
            </a:xfrm>
          </p:grpSpPr>
          <p:sp>
            <p:nvSpPr>
              <p:cNvPr id="1650" name="Google Shape;1650;p102"/>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2"/>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2"/>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3" name="Google Shape;1653;p102"/>
          <p:cNvGrpSpPr/>
          <p:nvPr/>
        </p:nvGrpSpPr>
        <p:grpSpPr>
          <a:xfrm>
            <a:off x="0" y="307163"/>
            <a:ext cx="9141000" cy="4529150"/>
            <a:chOff x="0" y="307163"/>
            <a:chExt cx="9141000" cy="4529150"/>
          </a:xfrm>
        </p:grpSpPr>
        <p:cxnSp>
          <p:nvCxnSpPr>
            <p:cNvPr id="1654" name="Google Shape;1654;p10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55" name="Google Shape;1655;p102"/>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6" name="Shape 1656"/>
        <p:cNvGrpSpPr/>
        <p:nvPr/>
      </p:nvGrpSpPr>
      <p:grpSpPr>
        <a:xfrm>
          <a:off x="0" y="0"/>
          <a:ext cx="0" cy="0"/>
          <a:chOff x="0" y="0"/>
          <a:chExt cx="0" cy="0"/>
        </a:xfrm>
      </p:grpSpPr>
      <p:sp>
        <p:nvSpPr>
          <p:cNvPr id="1657" name="Google Shape;1657;p103"/>
          <p:cNvSpPr txBox="1"/>
          <p:nvPr>
            <p:ph type="title"/>
          </p:nvPr>
        </p:nvSpPr>
        <p:spPr>
          <a:xfrm>
            <a:off x="722375" y="2600850"/>
            <a:ext cx="3473400" cy="7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58" name="Google Shape;1658;p103"/>
          <p:cNvSpPr txBox="1"/>
          <p:nvPr>
            <p:ph hasCustomPrompt="1" idx="2" type="title"/>
          </p:nvPr>
        </p:nvSpPr>
        <p:spPr>
          <a:xfrm>
            <a:off x="3101075" y="1759050"/>
            <a:ext cx="1094700" cy="841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659" name="Google Shape;1659;p103"/>
          <p:cNvGrpSpPr/>
          <p:nvPr/>
        </p:nvGrpSpPr>
        <p:grpSpPr>
          <a:xfrm>
            <a:off x="0" y="307163"/>
            <a:ext cx="9141000" cy="4529150"/>
            <a:chOff x="0" y="307163"/>
            <a:chExt cx="9141000" cy="4529150"/>
          </a:xfrm>
        </p:grpSpPr>
        <p:cxnSp>
          <p:nvCxnSpPr>
            <p:cNvPr id="1660" name="Google Shape;1660;p103"/>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61" name="Google Shape;1661;p103"/>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grpSp>
        <p:nvGrpSpPr>
          <p:cNvPr id="1662" name="Google Shape;1662;p103"/>
          <p:cNvGrpSpPr/>
          <p:nvPr/>
        </p:nvGrpSpPr>
        <p:grpSpPr>
          <a:xfrm>
            <a:off x="285949" y="264091"/>
            <a:ext cx="8669681" cy="4789793"/>
            <a:chOff x="285949" y="264091"/>
            <a:chExt cx="8669681" cy="4789793"/>
          </a:xfrm>
        </p:grpSpPr>
        <p:grpSp>
          <p:nvGrpSpPr>
            <p:cNvPr id="1663" name="Google Shape;1663;p103"/>
            <p:cNvGrpSpPr/>
            <p:nvPr/>
          </p:nvGrpSpPr>
          <p:grpSpPr>
            <a:xfrm rot="5071527">
              <a:off x="501012" y="93311"/>
              <a:ext cx="284392" cy="690536"/>
              <a:chOff x="276425" y="4185388"/>
              <a:chExt cx="284403" cy="690563"/>
            </a:xfrm>
          </p:grpSpPr>
          <p:sp>
            <p:nvSpPr>
              <p:cNvPr id="1664" name="Google Shape;1664;p10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0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0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103"/>
            <p:cNvGrpSpPr/>
            <p:nvPr/>
          </p:nvGrpSpPr>
          <p:grpSpPr>
            <a:xfrm rot="-4116747">
              <a:off x="8378950" y="4539720"/>
              <a:ext cx="619343" cy="330948"/>
              <a:chOff x="5031250" y="135875"/>
              <a:chExt cx="619300" cy="330925"/>
            </a:xfrm>
          </p:grpSpPr>
          <p:sp>
            <p:nvSpPr>
              <p:cNvPr id="1668" name="Google Shape;1668;p10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0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0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71" name="Shape 1671"/>
        <p:cNvGrpSpPr/>
        <p:nvPr/>
      </p:nvGrpSpPr>
      <p:grpSpPr>
        <a:xfrm>
          <a:off x="0" y="0"/>
          <a:ext cx="0" cy="0"/>
          <a:chOff x="0" y="0"/>
          <a:chExt cx="0" cy="0"/>
        </a:xfrm>
      </p:grpSpPr>
      <p:sp>
        <p:nvSpPr>
          <p:cNvPr id="1672" name="Google Shape;1672;p10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3" name="Google Shape;1673;p104"/>
          <p:cNvSpPr txBox="1"/>
          <p:nvPr>
            <p:ph idx="1" type="body"/>
          </p:nvPr>
        </p:nvSpPr>
        <p:spPr>
          <a:xfrm>
            <a:off x="722375" y="1187600"/>
            <a:ext cx="7699200" cy="162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674" name="Google Shape;1674;p104"/>
          <p:cNvGrpSpPr/>
          <p:nvPr/>
        </p:nvGrpSpPr>
        <p:grpSpPr>
          <a:xfrm>
            <a:off x="32616" y="307167"/>
            <a:ext cx="8926885" cy="4706689"/>
            <a:chOff x="32616" y="307167"/>
            <a:chExt cx="8926885" cy="4706689"/>
          </a:xfrm>
        </p:grpSpPr>
        <p:grpSp>
          <p:nvGrpSpPr>
            <p:cNvPr id="1675" name="Google Shape;1675;p104"/>
            <p:cNvGrpSpPr/>
            <p:nvPr/>
          </p:nvGrpSpPr>
          <p:grpSpPr>
            <a:xfrm rot="-7078930">
              <a:off x="14371" y="492790"/>
              <a:ext cx="619304" cy="330927"/>
              <a:chOff x="5031250" y="135875"/>
              <a:chExt cx="619300" cy="330925"/>
            </a:xfrm>
          </p:grpSpPr>
          <p:sp>
            <p:nvSpPr>
              <p:cNvPr id="1676" name="Google Shape;1676;p104"/>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4"/>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4"/>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104"/>
            <p:cNvGrpSpPr/>
            <p:nvPr/>
          </p:nvGrpSpPr>
          <p:grpSpPr>
            <a:xfrm rot="-7457161">
              <a:off x="8451932" y="4356605"/>
              <a:ext cx="284391" cy="690533"/>
              <a:chOff x="276425" y="4185388"/>
              <a:chExt cx="284403" cy="690563"/>
            </a:xfrm>
          </p:grpSpPr>
          <p:sp>
            <p:nvSpPr>
              <p:cNvPr id="1680" name="Google Shape;1680;p104"/>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4"/>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4"/>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3" name="Google Shape;1683;p104"/>
          <p:cNvGrpSpPr/>
          <p:nvPr/>
        </p:nvGrpSpPr>
        <p:grpSpPr>
          <a:xfrm>
            <a:off x="0" y="307163"/>
            <a:ext cx="9141000" cy="4529150"/>
            <a:chOff x="0" y="307163"/>
            <a:chExt cx="9141000" cy="4529150"/>
          </a:xfrm>
        </p:grpSpPr>
        <p:cxnSp>
          <p:nvCxnSpPr>
            <p:cNvPr id="1684" name="Google Shape;1684;p104"/>
            <p:cNvCxnSpPr/>
            <p:nvPr/>
          </p:nvCxnSpPr>
          <p:spPr>
            <a:xfrm rot="10800000">
              <a:off x="4570500" y="307163"/>
              <a:ext cx="4570500" cy="0"/>
            </a:xfrm>
            <a:prstGeom prst="straightConnector1">
              <a:avLst/>
            </a:prstGeom>
            <a:noFill/>
            <a:ln cap="flat" cmpd="sng" w="9525">
              <a:solidFill>
                <a:schemeClr val="dk1"/>
              </a:solidFill>
              <a:prstDash val="solid"/>
              <a:round/>
              <a:headEnd len="med" w="med" type="none"/>
              <a:tailEnd len="med" w="med" type="none"/>
            </a:ln>
          </p:spPr>
        </p:cxnSp>
        <p:cxnSp>
          <p:nvCxnSpPr>
            <p:cNvPr id="1685" name="Google Shape;1685;p104"/>
            <p:cNvCxnSpPr/>
            <p:nvPr/>
          </p:nvCxnSpPr>
          <p:spPr>
            <a:xfrm rot="10800000">
              <a:off x="0" y="4836313"/>
              <a:ext cx="4570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6" name="Shape 1686"/>
        <p:cNvGrpSpPr/>
        <p:nvPr/>
      </p:nvGrpSpPr>
      <p:grpSpPr>
        <a:xfrm>
          <a:off x="0" y="0"/>
          <a:ext cx="0" cy="0"/>
          <a:chOff x="0" y="0"/>
          <a:chExt cx="0" cy="0"/>
        </a:xfrm>
      </p:grpSpPr>
      <p:sp>
        <p:nvSpPr>
          <p:cNvPr id="1687" name="Google Shape;1687;p10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8" name="Google Shape;1688;p105"/>
          <p:cNvSpPr txBox="1"/>
          <p:nvPr>
            <p:ph idx="1" type="subTitle"/>
          </p:nvPr>
        </p:nvSpPr>
        <p:spPr>
          <a:xfrm>
            <a:off x="112876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89" name="Google Shape;1689;p105"/>
          <p:cNvSpPr txBox="1"/>
          <p:nvPr>
            <p:ph idx="2" type="subTitle"/>
          </p:nvPr>
        </p:nvSpPr>
        <p:spPr>
          <a:xfrm>
            <a:off x="5086893" y="2658898"/>
            <a:ext cx="29283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90" name="Google Shape;1690;p105"/>
          <p:cNvSpPr txBox="1"/>
          <p:nvPr>
            <p:ph idx="3" type="subTitle"/>
          </p:nvPr>
        </p:nvSpPr>
        <p:spPr>
          <a:xfrm>
            <a:off x="1128762"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sp>
        <p:nvSpPr>
          <p:cNvPr id="1691" name="Google Shape;1691;p105"/>
          <p:cNvSpPr txBox="1"/>
          <p:nvPr>
            <p:ph idx="4" type="subTitle"/>
          </p:nvPr>
        </p:nvSpPr>
        <p:spPr>
          <a:xfrm>
            <a:off x="5086899" y="2308800"/>
            <a:ext cx="2928300" cy="4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Open Sans"/>
              <a:buNone/>
              <a:defRPr b="1" sz="1800">
                <a:latin typeface="Open Sans"/>
                <a:ea typeface="Open Sans"/>
                <a:cs typeface="Open Sans"/>
                <a:sym typeface="Open Sans"/>
              </a:defRPr>
            </a:lvl1pPr>
            <a:lvl2pPr lvl="1" rtl="0" algn="ctr">
              <a:spcBef>
                <a:spcPts val="0"/>
              </a:spcBef>
              <a:spcAft>
                <a:spcPts val="0"/>
              </a:spcAft>
              <a:buSzPts val="1200"/>
              <a:buFont typeface="Open Sans"/>
              <a:buNone/>
              <a:defRPr b="1">
                <a:latin typeface="Open Sans"/>
                <a:ea typeface="Open Sans"/>
                <a:cs typeface="Open Sans"/>
                <a:sym typeface="Open Sans"/>
              </a:defRPr>
            </a:lvl2pPr>
            <a:lvl3pPr lvl="2" rtl="0" algn="ctr">
              <a:spcBef>
                <a:spcPts val="0"/>
              </a:spcBef>
              <a:spcAft>
                <a:spcPts val="0"/>
              </a:spcAft>
              <a:buSzPts val="1200"/>
              <a:buFont typeface="Open Sans"/>
              <a:buNone/>
              <a:defRPr b="1">
                <a:latin typeface="Open Sans"/>
                <a:ea typeface="Open Sans"/>
                <a:cs typeface="Open Sans"/>
                <a:sym typeface="Open Sans"/>
              </a:defRPr>
            </a:lvl3pPr>
            <a:lvl4pPr lvl="3" rtl="0" algn="ctr">
              <a:spcBef>
                <a:spcPts val="0"/>
              </a:spcBef>
              <a:spcAft>
                <a:spcPts val="0"/>
              </a:spcAft>
              <a:buSzPts val="1200"/>
              <a:buFont typeface="Open Sans"/>
              <a:buNone/>
              <a:defRPr b="1">
                <a:latin typeface="Open Sans"/>
                <a:ea typeface="Open Sans"/>
                <a:cs typeface="Open Sans"/>
                <a:sym typeface="Open Sans"/>
              </a:defRPr>
            </a:lvl4pPr>
            <a:lvl5pPr lvl="4" rtl="0" algn="ctr">
              <a:spcBef>
                <a:spcPts val="0"/>
              </a:spcBef>
              <a:spcAft>
                <a:spcPts val="0"/>
              </a:spcAft>
              <a:buSzPts val="1200"/>
              <a:buFont typeface="Open Sans"/>
              <a:buNone/>
              <a:defRPr b="1">
                <a:latin typeface="Open Sans"/>
                <a:ea typeface="Open Sans"/>
                <a:cs typeface="Open Sans"/>
                <a:sym typeface="Open Sans"/>
              </a:defRPr>
            </a:lvl5pPr>
            <a:lvl6pPr lvl="5" rtl="0" algn="ctr">
              <a:spcBef>
                <a:spcPts val="0"/>
              </a:spcBef>
              <a:spcAft>
                <a:spcPts val="0"/>
              </a:spcAft>
              <a:buSzPts val="1200"/>
              <a:buFont typeface="Open Sans"/>
              <a:buNone/>
              <a:defRPr b="1">
                <a:latin typeface="Open Sans"/>
                <a:ea typeface="Open Sans"/>
                <a:cs typeface="Open Sans"/>
                <a:sym typeface="Open Sans"/>
              </a:defRPr>
            </a:lvl6pPr>
            <a:lvl7pPr lvl="6" rtl="0" algn="ctr">
              <a:spcBef>
                <a:spcPts val="0"/>
              </a:spcBef>
              <a:spcAft>
                <a:spcPts val="0"/>
              </a:spcAft>
              <a:buSzPts val="1200"/>
              <a:buFont typeface="Open Sans"/>
              <a:buNone/>
              <a:defRPr b="1">
                <a:latin typeface="Open Sans"/>
                <a:ea typeface="Open Sans"/>
                <a:cs typeface="Open Sans"/>
                <a:sym typeface="Open Sans"/>
              </a:defRPr>
            </a:lvl7pPr>
            <a:lvl8pPr lvl="7" rtl="0" algn="ctr">
              <a:spcBef>
                <a:spcPts val="0"/>
              </a:spcBef>
              <a:spcAft>
                <a:spcPts val="0"/>
              </a:spcAft>
              <a:buSzPts val="1200"/>
              <a:buFont typeface="Open Sans"/>
              <a:buNone/>
              <a:defRPr b="1">
                <a:latin typeface="Open Sans"/>
                <a:ea typeface="Open Sans"/>
                <a:cs typeface="Open Sans"/>
                <a:sym typeface="Open Sans"/>
              </a:defRPr>
            </a:lvl8pPr>
            <a:lvl9pPr lvl="8" rtl="0" algn="ctr">
              <a:spcBef>
                <a:spcPts val="0"/>
              </a:spcBef>
              <a:spcAft>
                <a:spcPts val="0"/>
              </a:spcAft>
              <a:buSzPts val="1200"/>
              <a:buFont typeface="Open Sans"/>
              <a:buNone/>
              <a:defRPr b="1">
                <a:latin typeface="Open Sans"/>
                <a:ea typeface="Open Sans"/>
                <a:cs typeface="Open Sans"/>
                <a:sym typeface="Open Sans"/>
              </a:defRPr>
            </a:lvl9pPr>
          </a:lstStyle>
          <a:p/>
        </p:txBody>
      </p:sp>
      <p:grpSp>
        <p:nvGrpSpPr>
          <p:cNvPr id="1692" name="Google Shape;1692;p105"/>
          <p:cNvGrpSpPr/>
          <p:nvPr/>
        </p:nvGrpSpPr>
        <p:grpSpPr>
          <a:xfrm rot="-9969249">
            <a:off x="8236724" y="374036"/>
            <a:ext cx="619273" cy="330910"/>
            <a:chOff x="5031250" y="135875"/>
            <a:chExt cx="619300" cy="330925"/>
          </a:xfrm>
        </p:grpSpPr>
        <p:sp>
          <p:nvSpPr>
            <p:cNvPr id="1693" name="Google Shape;1693;p105"/>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5"/>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5"/>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105"/>
          <p:cNvGrpSpPr/>
          <p:nvPr/>
        </p:nvGrpSpPr>
        <p:grpSpPr>
          <a:xfrm rot="-5082576">
            <a:off x="580185" y="4491069"/>
            <a:ext cx="284392" cy="690535"/>
            <a:chOff x="276425" y="4185388"/>
            <a:chExt cx="284403" cy="690563"/>
          </a:xfrm>
        </p:grpSpPr>
        <p:sp>
          <p:nvSpPr>
            <p:cNvPr id="1697" name="Google Shape;1697;p105"/>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5"/>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5"/>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0" name="Google Shape;1700;p105"/>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1.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11" Type="http://schemas.openxmlformats.org/officeDocument/2006/relationships/slideLayout" Target="../slideLayouts/slideLayout64.xml"/><Relationship Id="rId22" Type="http://schemas.openxmlformats.org/officeDocument/2006/relationships/theme" Target="../theme/theme7.xml"/><Relationship Id="rId10" Type="http://schemas.openxmlformats.org/officeDocument/2006/relationships/slideLayout" Target="../slideLayouts/slideLayout63.xml"/><Relationship Id="rId21" Type="http://schemas.openxmlformats.org/officeDocument/2006/relationships/slideLayout" Target="../slideLayouts/slideLayout74.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5" Type="http://schemas.openxmlformats.org/officeDocument/2006/relationships/slideLayout" Target="../slideLayouts/slideLayout58.xml"/><Relationship Id="rId19" Type="http://schemas.openxmlformats.org/officeDocument/2006/relationships/slideLayout" Target="../slideLayouts/slideLayout72.xml"/><Relationship Id="rId6" Type="http://schemas.openxmlformats.org/officeDocument/2006/relationships/slideLayout" Target="../slideLayouts/slideLayout59.xml"/><Relationship Id="rId18" Type="http://schemas.openxmlformats.org/officeDocument/2006/relationships/slideLayout" Target="../slideLayouts/slideLayout71.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4.xml"/><Relationship Id="rId11" Type="http://schemas.openxmlformats.org/officeDocument/2006/relationships/slideLayout" Target="../slideLayouts/slideLayout85.xml"/><Relationship Id="rId22" Type="http://schemas.openxmlformats.org/officeDocument/2006/relationships/theme" Target="../theme/theme3.xml"/><Relationship Id="rId10" Type="http://schemas.openxmlformats.org/officeDocument/2006/relationships/slideLayout" Target="../slideLayouts/slideLayout84.xml"/><Relationship Id="rId21" Type="http://schemas.openxmlformats.org/officeDocument/2006/relationships/slideLayout" Target="../slideLayouts/slideLayout95.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5" Type="http://schemas.openxmlformats.org/officeDocument/2006/relationships/slideLayout" Target="../slideLayouts/slideLayout79.xml"/><Relationship Id="rId19" Type="http://schemas.openxmlformats.org/officeDocument/2006/relationships/slideLayout" Target="../slideLayouts/slideLayout93.xml"/><Relationship Id="rId6" Type="http://schemas.openxmlformats.org/officeDocument/2006/relationships/slideLayout" Target="../slideLayouts/slideLayout80.xml"/><Relationship Id="rId18" Type="http://schemas.openxmlformats.org/officeDocument/2006/relationships/slideLayout" Target="../slideLayouts/slideLayout92.xml"/><Relationship Id="rId7" Type="http://schemas.openxmlformats.org/officeDocument/2006/relationships/slideLayout" Target="../slideLayouts/slideLayout81.xml"/><Relationship Id="rId8"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5.xml"/><Relationship Id="rId11" Type="http://schemas.openxmlformats.org/officeDocument/2006/relationships/slideLayout" Target="../slideLayouts/slideLayout106.xml"/><Relationship Id="rId22" Type="http://schemas.openxmlformats.org/officeDocument/2006/relationships/theme" Target="../theme/theme5.xml"/><Relationship Id="rId10" Type="http://schemas.openxmlformats.org/officeDocument/2006/relationships/slideLayout" Target="../slideLayouts/slideLayout105.xml"/><Relationship Id="rId21" Type="http://schemas.openxmlformats.org/officeDocument/2006/relationships/slideLayout" Target="../slideLayouts/slideLayout116.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5" Type="http://schemas.openxmlformats.org/officeDocument/2006/relationships/slideLayout" Target="../slideLayouts/slideLayout100.xml"/><Relationship Id="rId19" Type="http://schemas.openxmlformats.org/officeDocument/2006/relationships/slideLayout" Target="../slideLayouts/slideLayout114.xml"/><Relationship Id="rId6" Type="http://schemas.openxmlformats.org/officeDocument/2006/relationships/slideLayout" Target="../slideLayouts/slideLayout101.xml"/><Relationship Id="rId18" Type="http://schemas.openxmlformats.org/officeDocument/2006/relationships/slideLayout" Target="../slideLayouts/slideLayout113.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84" name="Google Shape;84;p13"/>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1" name="Shape 471"/>
        <p:cNvGrpSpPr/>
        <p:nvPr/>
      </p:nvGrpSpPr>
      <p:grpSpPr>
        <a:xfrm>
          <a:off x="0" y="0"/>
          <a:ext cx="0" cy="0"/>
          <a:chOff x="0" y="0"/>
          <a:chExt cx="0" cy="0"/>
        </a:xfrm>
      </p:grpSpPr>
      <p:sp>
        <p:nvSpPr>
          <p:cNvPr id="472" name="Google Shape;472;p35"/>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473" name="Google Shape;473;p35"/>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60" name="Shape 860"/>
        <p:cNvGrpSpPr/>
        <p:nvPr/>
      </p:nvGrpSpPr>
      <p:grpSpPr>
        <a:xfrm>
          <a:off x="0" y="0"/>
          <a:ext cx="0" cy="0"/>
          <a:chOff x="0" y="0"/>
          <a:chExt cx="0" cy="0"/>
        </a:xfrm>
      </p:grpSpPr>
      <p:sp>
        <p:nvSpPr>
          <p:cNvPr id="861" name="Google Shape;861;p57"/>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862" name="Google Shape;862;p57"/>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9" name="Shape 1249"/>
        <p:cNvGrpSpPr/>
        <p:nvPr/>
      </p:nvGrpSpPr>
      <p:grpSpPr>
        <a:xfrm>
          <a:off x="0" y="0"/>
          <a:ext cx="0" cy="0"/>
          <a:chOff x="0" y="0"/>
          <a:chExt cx="0" cy="0"/>
        </a:xfrm>
      </p:grpSpPr>
      <p:sp>
        <p:nvSpPr>
          <p:cNvPr id="1250" name="Google Shape;1250;p7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1251" name="Google Shape;1251;p79"/>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38" name="Shape 1638"/>
        <p:cNvGrpSpPr/>
        <p:nvPr/>
      </p:nvGrpSpPr>
      <p:grpSpPr>
        <a:xfrm>
          <a:off x="0" y="0"/>
          <a:ext cx="0" cy="0"/>
          <a:chOff x="0" y="0"/>
          <a:chExt cx="0" cy="0"/>
        </a:xfrm>
      </p:grpSpPr>
      <p:sp>
        <p:nvSpPr>
          <p:cNvPr id="1639" name="Google Shape;1639;p10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1640" name="Google Shape;1640;p10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1pPr>
            <a:lvl2pPr indent="-304800" lvl="1" marL="914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2pPr>
            <a:lvl3pPr indent="-304800" lvl="2" marL="1371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3pPr>
            <a:lvl4pPr indent="-304800" lvl="3" marL="1828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4pPr>
            <a:lvl5pPr indent="-304800" lvl="4" marL="22860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5pPr>
            <a:lvl6pPr indent="-304800" lvl="5" marL="27432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6pPr>
            <a:lvl7pPr indent="-304800" lvl="6" marL="32004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7pPr>
            <a:lvl8pPr indent="-304800" lvl="7" marL="36576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8pPr>
            <a:lvl9pPr indent="-304800" lvl="8" marL="4114800" rtl="0">
              <a:lnSpc>
                <a:spcPct val="100000"/>
              </a:lnSpc>
              <a:spcBef>
                <a:spcPts val="0"/>
              </a:spcBef>
              <a:spcAft>
                <a:spcPts val="0"/>
              </a:spcAft>
              <a:buClr>
                <a:schemeClr val="dk1"/>
              </a:buClr>
              <a:buSzPts val="1200"/>
              <a:buFont typeface="Darker Grotesque Medium"/>
              <a:buChar char="■"/>
              <a:defRPr sz="12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cxnSp>
        <p:nvCxnSpPr>
          <p:cNvPr id="2031" name="Google Shape;2031;p123"/>
          <p:cNvCxnSpPr/>
          <p:nvPr/>
        </p:nvCxnSpPr>
        <p:spPr>
          <a:xfrm>
            <a:off x="4316975" y="3319625"/>
            <a:ext cx="4931400" cy="0"/>
          </a:xfrm>
          <a:prstGeom prst="straightConnector1">
            <a:avLst/>
          </a:prstGeom>
          <a:noFill/>
          <a:ln cap="flat" cmpd="sng" w="9525">
            <a:solidFill>
              <a:schemeClr val="dk1"/>
            </a:solidFill>
            <a:prstDash val="solid"/>
            <a:round/>
            <a:headEnd len="med" w="med" type="none"/>
            <a:tailEnd len="med" w="med" type="none"/>
          </a:ln>
        </p:spPr>
      </p:cxnSp>
      <p:sp>
        <p:nvSpPr>
          <p:cNvPr id="2032" name="Google Shape;2032;p123"/>
          <p:cNvSpPr txBox="1"/>
          <p:nvPr>
            <p:ph type="ctrTitle"/>
          </p:nvPr>
        </p:nvSpPr>
        <p:spPr>
          <a:xfrm>
            <a:off x="4271125" y="885525"/>
            <a:ext cx="4499100" cy="23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Analyzing MTA Bus Routes &amp; Transit Demand</a:t>
            </a:r>
            <a:endParaRPr b="0" sz="3600"/>
          </a:p>
        </p:txBody>
      </p:sp>
      <p:sp>
        <p:nvSpPr>
          <p:cNvPr id="2033" name="Google Shape;2033;p123"/>
          <p:cNvSpPr txBox="1"/>
          <p:nvPr>
            <p:ph idx="1" type="subTitle"/>
          </p:nvPr>
        </p:nvSpPr>
        <p:spPr>
          <a:xfrm>
            <a:off x="4271125" y="3341838"/>
            <a:ext cx="41505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Tiffany Tran, Megan Alicea, Neil Parsa</a:t>
            </a:r>
            <a:endParaRPr sz="2000"/>
          </a:p>
        </p:txBody>
      </p:sp>
      <p:cxnSp>
        <p:nvCxnSpPr>
          <p:cNvPr id="2034" name="Google Shape;2034;p12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nvGrpSpPr>
          <p:cNvPr id="2035" name="Google Shape;2035;p123"/>
          <p:cNvGrpSpPr/>
          <p:nvPr/>
        </p:nvGrpSpPr>
        <p:grpSpPr>
          <a:xfrm>
            <a:off x="8196000" y="135875"/>
            <a:ext cx="619300" cy="330925"/>
            <a:chOff x="5031250" y="135875"/>
            <a:chExt cx="619300" cy="330925"/>
          </a:xfrm>
        </p:grpSpPr>
        <p:sp>
          <p:nvSpPr>
            <p:cNvPr id="2036" name="Google Shape;2036;p123"/>
            <p:cNvSpPr/>
            <p:nvPr/>
          </p:nvSpPr>
          <p:spPr>
            <a:xfrm>
              <a:off x="5031250" y="13587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23"/>
            <p:cNvSpPr/>
            <p:nvPr/>
          </p:nvSpPr>
          <p:spPr>
            <a:xfrm>
              <a:off x="5195653" y="34680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3"/>
            <p:cNvSpPr/>
            <p:nvPr/>
          </p:nvSpPr>
          <p:spPr>
            <a:xfrm>
              <a:off x="5530550" y="346800"/>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123"/>
          <p:cNvGrpSpPr/>
          <p:nvPr/>
        </p:nvGrpSpPr>
        <p:grpSpPr>
          <a:xfrm>
            <a:off x="276425" y="4185388"/>
            <a:ext cx="284403" cy="690563"/>
            <a:chOff x="276425" y="4185388"/>
            <a:chExt cx="284403" cy="690563"/>
          </a:xfrm>
        </p:grpSpPr>
        <p:sp>
          <p:nvSpPr>
            <p:cNvPr id="2040" name="Google Shape;2040;p123"/>
            <p:cNvSpPr/>
            <p:nvPr/>
          </p:nvSpPr>
          <p:spPr>
            <a:xfrm>
              <a:off x="276425" y="4545025"/>
              <a:ext cx="120000" cy="12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3"/>
            <p:cNvSpPr/>
            <p:nvPr/>
          </p:nvSpPr>
          <p:spPr>
            <a:xfrm>
              <a:off x="440828" y="4755950"/>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3"/>
            <p:cNvSpPr/>
            <p:nvPr/>
          </p:nvSpPr>
          <p:spPr>
            <a:xfrm>
              <a:off x="440828" y="4185388"/>
              <a:ext cx="120000" cy="1200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43" name="Google Shape;2043;p123"/>
          <p:cNvCxnSpPr/>
          <p:nvPr/>
        </p:nvCxnSpPr>
        <p:spPr>
          <a:xfrm>
            <a:off x="4570500" y="4836313"/>
            <a:ext cx="4570500" cy="0"/>
          </a:xfrm>
          <a:prstGeom prst="straightConnector1">
            <a:avLst/>
          </a:prstGeom>
          <a:noFill/>
          <a:ln cap="flat" cmpd="sng" w="9525">
            <a:solidFill>
              <a:schemeClr val="dk1"/>
            </a:solidFill>
            <a:prstDash val="solid"/>
            <a:round/>
            <a:headEnd len="med" w="med" type="none"/>
            <a:tailEnd len="med" w="med" type="none"/>
          </a:ln>
        </p:spPr>
      </p:cxnSp>
      <p:pic>
        <p:nvPicPr>
          <p:cNvPr id="2044" name="Google Shape;2044;p123"/>
          <p:cNvPicPr preferRelativeResize="0"/>
          <p:nvPr/>
        </p:nvPicPr>
        <p:blipFill>
          <a:blip r:embed="rId3">
            <a:alphaModFix/>
          </a:blip>
          <a:stretch>
            <a:fillRect/>
          </a:stretch>
        </p:blipFill>
        <p:spPr>
          <a:xfrm>
            <a:off x="276425" y="2203675"/>
            <a:ext cx="3750600" cy="2528854"/>
          </a:xfrm>
          <a:prstGeom prst="rect">
            <a:avLst/>
          </a:prstGeom>
          <a:noFill/>
          <a:ln>
            <a:noFill/>
          </a:ln>
        </p:spPr>
      </p:pic>
      <p:pic>
        <p:nvPicPr>
          <p:cNvPr id="2045" name="Google Shape;2045;p123"/>
          <p:cNvPicPr preferRelativeResize="0"/>
          <p:nvPr/>
        </p:nvPicPr>
        <p:blipFill>
          <a:blip r:embed="rId4">
            <a:alphaModFix/>
          </a:blip>
          <a:stretch>
            <a:fillRect/>
          </a:stretch>
        </p:blipFill>
        <p:spPr>
          <a:xfrm>
            <a:off x="1308075" y="424525"/>
            <a:ext cx="1512349" cy="1661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3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Clustering (Con’t) </a:t>
            </a:r>
            <a:endParaRPr sz="2400"/>
          </a:p>
        </p:txBody>
      </p:sp>
      <p:cxnSp>
        <p:nvCxnSpPr>
          <p:cNvPr id="2237" name="Google Shape;2237;p132"/>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38" name="Google Shape;2238;p132"/>
          <p:cNvSpPr txBox="1"/>
          <p:nvPr/>
        </p:nvSpPr>
        <p:spPr>
          <a:xfrm>
            <a:off x="1545128" y="1344513"/>
            <a:ext cx="253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
        <p:nvSpPr>
          <p:cNvPr id="2239" name="Google Shape;2239;p132"/>
          <p:cNvSpPr txBox="1"/>
          <p:nvPr/>
        </p:nvSpPr>
        <p:spPr>
          <a:xfrm>
            <a:off x="2615375" y="1112188"/>
            <a:ext cx="39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Exploring Clustering Characteristics</a:t>
            </a:r>
            <a:endParaRPr>
              <a:solidFill>
                <a:schemeClr val="dk1"/>
              </a:solidFill>
              <a:latin typeface="Open Sans"/>
              <a:ea typeface="Open Sans"/>
              <a:cs typeface="Open Sans"/>
              <a:sym typeface="Open Sans"/>
            </a:endParaRPr>
          </a:p>
        </p:txBody>
      </p:sp>
      <p:pic>
        <p:nvPicPr>
          <p:cNvPr id="2240" name="Google Shape;2240;p132"/>
          <p:cNvPicPr preferRelativeResize="0"/>
          <p:nvPr/>
        </p:nvPicPr>
        <p:blipFill>
          <a:blip r:embed="rId3">
            <a:alphaModFix/>
          </a:blip>
          <a:stretch>
            <a:fillRect/>
          </a:stretch>
        </p:blipFill>
        <p:spPr>
          <a:xfrm>
            <a:off x="407688" y="1513924"/>
            <a:ext cx="2111834" cy="1189152"/>
          </a:xfrm>
          <a:prstGeom prst="rect">
            <a:avLst/>
          </a:prstGeom>
          <a:noFill/>
          <a:ln>
            <a:noFill/>
          </a:ln>
        </p:spPr>
      </p:pic>
      <p:pic>
        <p:nvPicPr>
          <p:cNvPr id="2241" name="Google Shape;2241;p132"/>
          <p:cNvPicPr preferRelativeResize="0"/>
          <p:nvPr/>
        </p:nvPicPr>
        <p:blipFill>
          <a:blip r:embed="rId4">
            <a:alphaModFix/>
          </a:blip>
          <a:stretch>
            <a:fillRect/>
          </a:stretch>
        </p:blipFill>
        <p:spPr>
          <a:xfrm>
            <a:off x="2682495" y="1470137"/>
            <a:ext cx="2063672" cy="1189152"/>
          </a:xfrm>
          <a:prstGeom prst="rect">
            <a:avLst/>
          </a:prstGeom>
          <a:noFill/>
          <a:ln>
            <a:noFill/>
          </a:ln>
        </p:spPr>
      </p:pic>
      <p:pic>
        <p:nvPicPr>
          <p:cNvPr id="2242" name="Google Shape;2242;p132"/>
          <p:cNvPicPr preferRelativeResize="0"/>
          <p:nvPr/>
        </p:nvPicPr>
        <p:blipFill>
          <a:blip r:embed="rId5">
            <a:alphaModFix/>
          </a:blip>
          <a:stretch>
            <a:fillRect/>
          </a:stretch>
        </p:blipFill>
        <p:spPr>
          <a:xfrm>
            <a:off x="543830" y="2699484"/>
            <a:ext cx="1975686" cy="1189152"/>
          </a:xfrm>
          <a:prstGeom prst="rect">
            <a:avLst/>
          </a:prstGeom>
          <a:noFill/>
          <a:ln>
            <a:noFill/>
          </a:ln>
        </p:spPr>
      </p:pic>
      <p:pic>
        <p:nvPicPr>
          <p:cNvPr id="2243" name="Google Shape;2243;p132"/>
          <p:cNvPicPr preferRelativeResize="0"/>
          <p:nvPr/>
        </p:nvPicPr>
        <p:blipFill>
          <a:blip r:embed="rId6">
            <a:alphaModFix/>
          </a:blip>
          <a:stretch>
            <a:fillRect/>
          </a:stretch>
        </p:blipFill>
        <p:spPr>
          <a:xfrm>
            <a:off x="2770476" y="2728843"/>
            <a:ext cx="1975695" cy="1130439"/>
          </a:xfrm>
          <a:prstGeom prst="rect">
            <a:avLst/>
          </a:prstGeom>
          <a:noFill/>
          <a:ln>
            <a:noFill/>
          </a:ln>
        </p:spPr>
      </p:pic>
      <p:pic>
        <p:nvPicPr>
          <p:cNvPr id="2244" name="Google Shape;2244;p132"/>
          <p:cNvPicPr preferRelativeResize="0"/>
          <p:nvPr/>
        </p:nvPicPr>
        <p:blipFill rotWithShape="1">
          <a:blip r:embed="rId7">
            <a:alphaModFix/>
          </a:blip>
          <a:srcRect b="0" l="0" r="2171" t="0"/>
          <a:stretch/>
        </p:blipFill>
        <p:spPr>
          <a:xfrm>
            <a:off x="4976493" y="1452030"/>
            <a:ext cx="3759818" cy="2454732"/>
          </a:xfrm>
          <a:prstGeom prst="rect">
            <a:avLst/>
          </a:prstGeom>
          <a:noFill/>
          <a:ln>
            <a:noFill/>
          </a:ln>
        </p:spPr>
      </p:pic>
      <p:sp>
        <p:nvSpPr>
          <p:cNvPr id="2245" name="Google Shape;2245;p132"/>
          <p:cNvSpPr txBox="1"/>
          <p:nvPr/>
        </p:nvSpPr>
        <p:spPr>
          <a:xfrm>
            <a:off x="1789025" y="4124075"/>
            <a:ext cx="556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Open Sans"/>
                <a:ea typeface="Open Sans"/>
                <a:cs typeface="Open Sans"/>
                <a:sym typeface="Open Sans"/>
              </a:rPr>
              <a:t>Model Evaluation:</a:t>
            </a:r>
            <a:r>
              <a:rPr lang="en" sz="1300">
                <a:solidFill>
                  <a:schemeClr val="dk1"/>
                </a:solidFill>
                <a:latin typeface="Open Sans"/>
                <a:ea typeface="Open Sans"/>
                <a:cs typeface="Open Sans"/>
                <a:sym typeface="Open Sans"/>
              </a:rPr>
              <a:t>    Silhouette Score</a:t>
            </a:r>
            <a:r>
              <a:rPr lang="en" sz="1300">
                <a:solidFill>
                  <a:schemeClr val="dk1"/>
                </a:solidFill>
                <a:latin typeface="Open Sans"/>
                <a:ea typeface="Open Sans"/>
                <a:cs typeface="Open Sans"/>
                <a:sym typeface="Open Sans"/>
              </a:rPr>
              <a:t>: .3194      Inertia: 299.38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3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Insights</a:t>
            </a:r>
            <a:endParaRPr/>
          </a:p>
        </p:txBody>
      </p:sp>
      <p:cxnSp>
        <p:nvCxnSpPr>
          <p:cNvPr id="2251" name="Google Shape;2251;p133"/>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52" name="Google Shape;2252;p133"/>
          <p:cNvSpPr txBox="1"/>
          <p:nvPr/>
        </p:nvSpPr>
        <p:spPr>
          <a:xfrm>
            <a:off x="1024250" y="1227600"/>
            <a:ext cx="7340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Open Sans"/>
                <a:ea typeface="Open Sans"/>
                <a:cs typeface="Open Sans"/>
                <a:sym typeface="Open Sans"/>
              </a:rPr>
              <a:t>Hypothesis</a:t>
            </a:r>
            <a:r>
              <a:rPr b="1" lang="en" sz="1800">
                <a:solidFill>
                  <a:schemeClr val="dk1"/>
                </a:solidFill>
                <a:latin typeface="Open Sans"/>
                <a:ea typeface="Open Sans"/>
                <a:cs typeface="Open Sans"/>
                <a:sym typeface="Open Sans"/>
              </a:rPr>
              <a:t>:</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There is a </a:t>
            </a:r>
            <a:r>
              <a:rPr b="1" lang="en" sz="1800">
                <a:solidFill>
                  <a:schemeClr val="dk1"/>
                </a:solidFill>
                <a:latin typeface="Open Sans"/>
                <a:ea typeface="Open Sans"/>
                <a:cs typeface="Open Sans"/>
                <a:sym typeface="Open Sans"/>
              </a:rPr>
              <a:t>positive</a:t>
            </a:r>
            <a:r>
              <a:rPr lang="en" sz="1800">
                <a:solidFill>
                  <a:schemeClr val="dk1"/>
                </a:solidFill>
                <a:latin typeface="Open Sans"/>
                <a:ea typeface="Open Sans"/>
                <a:cs typeface="Open Sans"/>
                <a:sym typeface="Open Sans"/>
              </a:rPr>
              <a:t> correlation between the </a:t>
            </a:r>
            <a:r>
              <a:rPr lang="en" sz="1800" u="sng">
                <a:solidFill>
                  <a:schemeClr val="dk1"/>
                </a:solidFill>
                <a:latin typeface="Open Sans"/>
                <a:ea typeface="Open Sans"/>
                <a:cs typeface="Open Sans"/>
                <a:sym typeface="Open Sans"/>
              </a:rPr>
              <a:t>number of stops near subway stations</a:t>
            </a:r>
            <a:r>
              <a:rPr lang="en" sz="1800">
                <a:solidFill>
                  <a:schemeClr val="dk1"/>
                </a:solidFill>
                <a:latin typeface="Open Sans"/>
                <a:ea typeface="Open Sans"/>
                <a:cs typeface="Open Sans"/>
                <a:sym typeface="Open Sans"/>
              </a:rPr>
              <a:t> and the </a:t>
            </a:r>
            <a:r>
              <a:rPr lang="en" sz="1800" u="sng">
                <a:solidFill>
                  <a:schemeClr val="dk1"/>
                </a:solidFill>
                <a:latin typeface="Open Sans"/>
                <a:ea typeface="Open Sans"/>
                <a:cs typeface="Open Sans"/>
                <a:sym typeface="Open Sans"/>
              </a:rPr>
              <a:t>average ridership</a:t>
            </a:r>
            <a:r>
              <a:rPr lang="en" sz="1800">
                <a:solidFill>
                  <a:schemeClr val="dk1"/>
                </a:solidFill>
                <a:latin typeface="Open Sans"/>
                <a:ea typeface="Open Sans"/>
                <a:cs typeface="Open Sans"/>
                <a:sym typeface="Open Sans"/>
              </a:rPr>
              <a:t> on different bus routes</a:t>
            </a:r>
            <a:endParaRPr/>
          </a:p>
        </p:txBody>
      </p:sp>
      <p:sp>
        <p:nvSpPr>
          <p:cNvPr id="2253" name="Google Shape;2253;p133"/>
          <p:cNvSpPr txBox="1"/>
          <p:nvPr/>
        </p:nvSpPr>
        <p:spPr>
          <a:xfrm>
            <a:off x="1223225" y="2243400"/>
            <a:ext cx="6697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Findings: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Main region groups to consider:</a:t>
            </a:r>
            <a:endParaRPr sz="1800">
              <a:solidFill>
                <a:schemeClr val="dk1"/>
              </a:solidFill>
              <a:latin typeface="Open Sans"/>
              <a:ea typeface="Open Sans"/>
              <a:cs typeface="Open Sans"/>
              <a:sym typeface="Open Sans"/>
            </a:endParaRPr>
          </a:p>
          <a:p>
            <a:pPr indent="-342900" lvl="1" marL="13716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 ridership, ↑ stops along route, ↓ stops near subway station </a:t>
            </a:r>
            <a:endParaRPr sz="1800">
              <a:solidFill>
                <a:schemeClr val="dk1"/>
              </a:solidFill>
              <a:latin typeface="Open Sans"/>
              <a:ea typeface="Open Sans"/>
              <a:cs typeface="Open Sans"/>
              <a:sym typeface="Open Sans"/>
            </a:endParaRPr>
          </a:p>
          <a:p>
            <a:pPr indent="-342900" lvl="2" marL="18288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Queens, Staten Island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Room for improvement </a:t>
            </a:r>
            <a:endParaRPr sz="1800">
              <a:solidFill>
                <a:schemeClr val="dk1"/>
              </a:solidFill>
              <a:latin typeface="Open Sans"/>
              <a:ea typeface="Open Sans"/>
              <a:cs typeface="Open Sans"/>
              <a:sym typeface="Open Sans"/>
            </a:endParaRPr>
          </a:p>
          <a:p>
            <a:pPr indent="-342900" lvl="1" marL="13716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Feature engineering</a:t>
            </a:r>
            <a:endParaRPr sz="1800">
              <a:solidFill>
                <a:schemeClr val="dk1"/>
              </a:solidFill>
              <a:latin typeface="Open Sans"/>
              <a:ea typeface="Open Sans"/>
              <a:cs typeface="Open Sans"/>
              <a:sym typeface="Open Sans"/>
            </a:endParaRPr>
          </a:p>
          <a:p>
            <a:pPr indent="-342900" lvl="1" marL="13716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Variety in bus route characteristics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34"/>
          <p:cNvSpPr txBox="1"/>
          <p:nvPr>
            <p:ph type="title"/>
          </p:nvPr>
        </p:nvSpPr>
        <p:spPr>
          <a:xfrm>
            <a:off x="322963" y="1778025"/>
            <a:ext cx="3473400" cy="14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l">
              <a:spcBef>
                <a:spcPts val="0"/>
              </a:spcBef>
              <a:spcAft>
                <a:spcPts val="0"/>
              </a:spcAft>
              <a:buNone/>
            </a:pPr>
            <a:r>
              <a:t/>
            </a:r>
            <a:endParaRPr/>
          </a:p>
        </p:txBody>
      </p:sp>
      <p:pic>
        <p:nvPicPr>
          <p:cNvPr id="2259" name="Google Shape;2259;p134"/>
          <p:cNvPicPr preferRelativeResize="0"/>
          <p:nvPr/>
        </p:nvPicPr>
        <p:blipFill>
          <a:blip r:embed="rId3">
            <a:alphaModFix/>
          </a:blip>
          <a:stretch>
            <a:fillRect/>
          </a:stretch>
        </p:blipFill>
        <p:spPr>
          <a:xfrm>
            <a:off x="3903725" y="882638"/>
            <a:ext cx="5067350" cy="3378224"/>
          </a:xfrm>
          <a:prstGeom prst="rect">
            <a:avLst/>
          </a:prstGeom>
          <a:noFill/>
          <a:ln>
            <a:noFill/>
          </a:ln>
        </p:spPr>
      </p:pic>
      <p:pic>
        <p:nvPicPr>
          <p:cNvPr id="2260" name="Google Shape;2260;p134"/>
          <p:cNvPicPr preferRelativeResize="0"/>
          <p:nvPr/>
        </p:nvPicPr>
        <p:blipFill>
          <a:blip r:embed="rId4">
            <a:alphaModFix/>
          </a:blip>
          <a:stretch>
            <a:fillRect/>
          </a:stretch>
        </p:blipFill>
        <p:spPr>
          <a:xfrm>
            <a:off x="3069721" y="3188621"/>
            <a:ext cx="1458975" cy="145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2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t>
            </a:r>
            <a:endParaRPr/>
          </a:p>
        </p:txBody>
      </p:sp>
      <p:sp>
        <p:nvSpPr>
          <p:cNvPr id="2051" name="Google Shape;2051;p124"/>
          <p:cNvSpPr txBox="1"/>
          <p:nvPr>
            <p:ph idx="3" type="subTitle"/>
          </p:nvPr>
        </p:nvSpPr>
        <p:spPr>
          <a:xfrm>
            <a:off x="672824" y="2523725"/>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Megan Alicea</a:t>
            </a:r>
            <a:endParaRPr/>
          </a:p>
        </p:txBody>
      </p:sp>
      <p:sp>
        <p:nvSpPr>
          <p:cNvPr id="2052" name="Google Shape;2052;p124"/>
          <p:cNvSpPr txBox="1"/>
          <p:nvPr>
            <p:ph idx="4" type="subTitle"/>
          </p:nvPr>
        </p:nvSpPr>
        <p:spPr>
          <a:xfrm>
            <a:off x="5821824" y="2531438"/>
            <a:ext cx="29283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Tiffany Tran</a:t>
            </a:r>
            <a:endParaRPr/>
          </a:p>
        </p:txBody>
      </p:sp>
      <p:cxnSp>
        <p:nvCxnSpPr>
          <p:cNvPr id="2053" name="Google Shape;2053;p124"/>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grpSp>
        <p:nvGrpSpPr>
          <p:cNvPr id="2054" name="Google Shape;2054;p124"/>
          <p:cNvGrpSpPr/>
          <p:nvPr/>
        </p:nvGrpSpPr>
        <p:grpSpPr>
          <a:xfrm>
            <a:off x="8127066" y="1050393"/>
            <a:ext cx="838995" cy="799177"/>
            <a:chOff x="5694450" y="929325"/>
            <a:chExt cx="607000" cy="578150"/>
          </a:xfrm>
        </p:grpSpPr>
        <p:sp>
          <p:nvSpPr>
            <p:cNvPr id="2055" name="Google Shape;2055;p124"/>
            <p:cNvSpPr/>
            <p:nvPr/>
          </p:nvSpPr>
          <p:spPr>
            <a:xfrm>
              <a:off x="5694450" y="929325"/>
              <a:ext cx="607000" cy="354825"/>
            </a:xfrm>
            <a:custGeom>
              <a:rect b="b" l="l" r="r" t="t"/>
              <a:pathLst>
                <a:path extrusionOk="0" h="14193" w="2428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4"/>
            <p:cNvSpPr/>
            <p:nvPr/>
          </p:nvSpPr>
          <p:spPr>
            <a:xfrm>
              <a:off x="5862675" y="1216625"/>
              <a:ext cx="199675" cy="290850"/>
            </a:xfrm>
            <a:custGeom>
              <a:rect b="b" l="l" r="r" t="t"/>
              <a:pathLst>
                <a:path extrusionOk="0" h="11634" w="7987">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4"/>
            <p:cNvSpPr/>
            <p:nvPr/>
          </p:nvSpPr>
          <p:spPr>
            <a:xfrm>
              <a:off x="5933325" y="1085250"/>
              <a:ext cx="199900" cy="290875"/>
            </a:xfrm>
            <a:custGeom>
              <a:rect b="b" l="l" r="r" t="t"/>
              <a:pathLst>
                <a:path extrusionOk="0" h="11635" w="7996">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124"/>
          <p:cNvGrpSpPr/>
          <p:nvPr/>
        </p:nvGrpSpPr>
        <p:grpSpPr>
          <a:xfrm>
            <a:off x="153372" y="3445577"/>
            <a:ext cx="519461" cy="799222"/>
            <a:chOff x="3334313" y="1341356"/>
            <a:chExt cx="798434" cy="1228438"/>
          </a:xfrm>
        </p:grpSpPr>
        <p:sp>
          <p:nvSpPr>
            <p:cNvPr id="2059" name="Google Shape;2059;p124"/>
            <p:cNvSpPr/>
            <p:nvPr/>
          </p:nvSpPr>
          <p:spPr>
            <a:xfrm>
              <a:off x="3334313" y="1341356"/>
              <a:ext cx="798434" cy="999971"/>
            </a:xfrm>
            <a:custGeom>
              <a:rect b="b" l="l" r="r" t="t"/>
              <a:pathLst>
                <a:path extrusionOk="0" h="20228" w="16152">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24"/>
            <p:cNvSpPr/>
            <p:nvPr/>
          </p:nvSpPr>
          <p:spPr>
            <a:xfrm>
              <a:off x="3625368" y="2491686"/>
              <a:ext cx="222891" cy="78107"/>
            </a:xfrm>
            <a:custGeom>
              <a:rect b="b" l="l" r="r" t="t"/>
              <a:pathLst>
                <a:path extrusionOk="0" h="1580" w="4509">
                  <a:moveTo>
                    <a:pt x="1" y="1"/>
                  </a:moveTo>
                  <a:lnTo>
                    <a:pt x="1" y="1579"/>
                  </a:lnTo>
                  <a:lnTo>
                    <a:pt x="4509" y="1579"/>
                  </a:lnTo>
                  <a:lnTo>
                    <a:pt x="4509" y="1"/>
                  </a:ln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4"/>
            <p:cNvSpPr/>
            <p:nvPr/>
          </p:nvSpPr>
          <p:spPr>
            <a:xfrm>
              <a:off x="3560415" y="2332410"/>
              <a:ext cx="353245" cy="177126"/>
            </a:xfrm>
            <a:custGeom>
              <a:rect b="b" l="l" r="r" t="t"/>
              <a:pathLst>
                <a:path extrusionOk="0" h="3583" w="7146">
                  <a:moveTo>
                    <a:pt x="1" y="0"/>
                  </a:moveTo>
                  <a:lnTo>
                    <a:pt x="1" y="3582"/>
                  </a:lnTo>
                  <a:lnTo>
                    <a:pt x="7146" y="3582"/>
                  </a:lnTo>
                  <a:lnTo>
                    <a:pt x="7146" y="0"/>
                  </a:ln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4"/>
            <p:cNvSpPr/>
            <p:nvPr/>
          </p:nvSpPr>
          <p:spPr>
            <a:xfrm>
              <a:off x="3546425" y="2360884"/>
              <a:ext cx="381273" cy="27634"/>
            </a:xfrm>
            <a:custGeom>
              <a:rect b="b" l="l" r="r" t="t"/>
              <a:pathLst>
                <a:path extrusionOk="0" h="559" w="7713">
                  <a:moveTo>
                    <a:pt x="0" y="1"/>
                  </a:moveTo>
                  <a:lnTo>
                    <a:pt x="0" y="558"/>
                  </a:lnTo>
                  <a:lnTo>
                    <a:pt x="7712" y="558"/>
                  </a:lnTo>
                  <a:lnTo>
                    <a:pt x="7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24"/>
            <p:cNvSpPr/>
            <p:nvPr/>
          </p:nvSpPr>
          <p:spPr>
            <a:xfrm>
              <a:off x="3546425" y="240715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24"/>
            <p:cNvSpPr/>
            <p:nvPr/>
          </p:nvSpPr>
          <p:spPr>
            <a:xfrm>
              <a:off x="3546425" y="2453424"/>
              <a:ext cx="381273" cy="27585"/>
            </a:xfrm>
            <a:custGeom>
              <a:rect b="b" l="l" r="r" t="t"/>
              <a:pathLst>
                <a:path extrusionOk="0" h="558" w="7713">
                  <a:moveTo>
                    <a:pt x="0" y="0"/>
                  </a:moveTo>
                  <a:lnTo>
                    <a:pt x="0" y="558"/>
                  </a:lnTo>
                  <a:lnTo>
                    <a:pt x="7712" y="558"/>
                  </a:lnTo>
                  <a:lnTo>
                    <a:pt x="7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24"/>
            <p:cNvSpPr/>
            <p:nvPr/>
          </p:nvSpPr>
          <p:spPr>
            <a:xfrm>
              <a:off x="3502530" y="1574141"/>
              <a:ext cx="488195" cy="377090"/>
            </a:xfrm>
            <a:custGeom>
              <a:rect b="b" l="l" r="r" t="t"/>
              <a:pathLst>
                <a:path extrusionOk="0" fill="none" h="7628" w="9876">
                  <a:moveTo>
                    <a:pt x="0" y="5435"/>
                  </a:moveTo>
                  <a:lnTo>
                    <a:pt x="1777" y="29"/>
                  </a:lnTo>
                  <a:lnTo>
                    <a:pt x="2826" y="7628"/>
                  </a:lnTo>
                  <a:lnTo>
                    <a:pt x="4801" y="1"/>
                  </a:lnTo>
                  <a:lnTo>
                    <a:pt x="6578" y="6333"/>
                  </a:lnTo>
                  <a:lnTo>
                    <a:pt x="8288" y="332"/>
                  </a:lnTo>
                  <a:lnTo>
                    <a:pt x="9876" y="5227"/>
                  </a:lnTo>
                </a:path>
              </a:pathLst>
            </a:custGeom>
            <a:solidFill>
              <a:schemeClr val="dk2"/>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124"/>
          <p:cNvSpPr txBox="1"/>
          <p:nvPr>
            <p:ph idx="4" type="subTitle"/>
          </p:nvPr>
        </p:nvSpPr>
        <p:spPr>
          <a:xfrm>
            <a:off x="3259524" y="1546900"/>
            <a:ext cx="29283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Neil Parsa</a:t>
            </a:r>
            <a:endParaRPr/>
          </a:p>
        </p:txBody>
      </p:sp>
      <p:sp>
        <p:nvSpPr>
          <p:cNvPr id="2067" name="Google Shape;2067;p124"/>
          <p:cNvSpPr txBox="1"/>
          <p:nvPr>
            <p:ph idx="3" type="subTitle"/>
          </p:nvPr>
        </p:nvSpPr>
        <p:spPr>
          <a:xfrm>
            <a:off x="672824" y="2773560"/>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CIS Major, Fall 2023 Grad</a:t>
            </a:r>
            <a:endParaRPr sz="1400"/>
          </a:p>
        </p:txBody>
      </p:sp>
      <p:sp>
        <p:nvSpPr>
          <p:cNvPr id="2068" name="Google Shape;2068;p124"/>
          <p:cNvSpPr txBox="1"/>
          <p:nvPr>
            <p:ph idx="3" type="subTitle"/>
          </p:nvPr>
        </p:nvSpPr>
        <p:spPr>
          <a:xfrm>
            <a:off x="3264637" y="1677323"/>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CIS Major, Summer 2023 Grad</a:t>
            </a:r>
            <a:endParaRPr sz="1400"/>
          </a:p>
        </p:txBody>
      </p:sp>
      <p:sp>
        <p:nvSpPr>
          <p:cNvPr id="2069" name="Google Shape;2069;p124"/>
          <p:cNvSpPr txBox="1"/>
          <p:nvPr>
            <p:ph idx="3" type="subTitle"/>
          </p:nvPr>
        </p:nvSpPr>
        <p:spPr>
          <a:xfrm>
            <a:off x="5735124" y="2653210"/>
            <a:ext cx="3101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CIS Major, Fall 2023 Grad</a:t>
            </a:r>
            <a:endParaRPr sz="1400"/>
          </a:p>
        </p:txBody>
      </p:sp>
      <p:grpSp>
        <p:nvGrpSpPr>
          <p:cNvPr id="2070" name="Google Shape;2070;p124"/>
          <p:cNvGrpSpPr/>
          <p:nvPr/>
        </p:nvGrpSpPr>
        <p:grpSpPr>
          <a:xfrm>
            <a:off x="1921417" y="2030815"/>
            <a:ext cx="727666" cy="597309"/>
            <a:chOff x="2419469" y="1896399"/>
            <a:chExt cx="346921" cy="343953"/>
          </a:xfrm>
        </p:grpSpPr>
        <p:sp>
          <p:nvSpPr>
            <p:cNvPr id="2071" name="Google Shape;2071;p124"/>
            <p:cNvSpPr/>
            <p:nvPr/>
          </p:nvSpPr>
          <p:spPr>
            <a:xfrm>
              <a:off x="2667173" y="2079997"/>
              <a:ext cx="40421" cy="39770"/>
            </a:xfrm>
            <a:custGeom>
              <a:rect b="b" l="l" r="r" t="t"/>
              <a:pathLst>
                <a:path extrusionOk="0" h="1528" w="1553">
                  <a:moveTo>
                    <a:pt x="1" y="0"/>
                  </a:moveTo>
                  <a:lnTo>
                    <a:pt x="989" y="1527"/>
                  </a:lnTo>
                  <a:lnTo>
                    <a:pt x="1552" y="1527"/>
                  </a:lnTo>
                  <a:cubicBezTo>
                    <a:pt x="1552" y="683"/>
                    <a:pt x="849" y="0"/>
                    <a:pt x="1" y="0"/>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24"/>
            <p:cNvSpPr/>
            <p:nvPr/>
          </p:nvSpPr>
          <p:spPr>
            <a:xfrm>
              <a:off x="2626882" y="2079997"/>
              <a:ext cx="66058" cy="39848"/>
            </a:xfrm>
            <a:custGeom>
              <a:rect b="b" l="l" r="r" t="t"/>
              <a:pathLst>
                <a:path extrusionOk="0" h="1531" w="2538">
                  <a:moveTo>
                    <a:pt x="1549" y="0"/>
                  </a:moveTo>
                  <a:cubicBezTo>
                    <a:pt x="704" y="0"/>
                    <a:pt x="1" y="683"/>
                    <a:pt x="1" y="1531"/>
                  </a:cubicBezTo>
                  <a:lnTo>
                    <a:pt x="2537" y="1531"/>
                  </a:lnTo>
                  <a:cubicBezTo>
                    <a:pt x="2537" y="683"/>
                    <a:pt x="2087" y="0"/>
                    <a:pt x="1549" y="0"/>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4"/>
            <p:cNvSpPr/>
            <p:nvPr/>
          </p:nvSpPr>
          <p:spPr>
            <a:xfrm>
              <a:off x="2666730" y="2014044"/>
              <a:ext cx="21993" cy="43986"/>
            </a:xfrm>
            <a:custGeom>
              <a:rect b="b" l="l" r="r" t="t"/>
              <a:pathLst>
                <a:path extrusionOk="0" h="1690" w="845">
                  <a:moveTo>
                    <a:pt x="0" y="1"/>
                  </a:moveTo>
                  <a:lnTo>
                    <a:pt x="0" y="1690"/>
                  </a:lnTo>
                  <a:cubicBezTo>
                    <a:pt x="465" y="1690"/>
                    <a:pt x="845" y="1310"/>
                    <a:pt x="845" y="845"/>
                  </a:cubicBezTo>
                  <a:cubicBezTo>
                    <a:pt x="845" y="381"/>
                    <a:pt x="465" y="1"/>
                    <a:pt x="0" y="1"/>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4"/>
            <p:cNvSpPr/>
            <p:nvPr/>
          </p:nvSpPr>
          <p:spPr>
            <a:xfrm>
              <a:off x="2518556" y="2079997"/>
              <a:ext cx="40317" cy="39770"/>
            </a:xfrm>
            <a:custGeom>
              <a:rect b="b" l="l" r="r" t="t"/>
              <a:pathLst>
                <a:path extrusionOk="0" h="1528" w="1549">
                  <a:moveTo>
                    <a:pt x="0" y="0"/>
                  </a:moveTo>
                  <a:lnTo>
                    <a:pt x="985" y="1527"/>
                  </a:lnTo>
                  <a:lnTo>
                    <a:pt x="1548" y="1527"/>
                  </a:lnTo>
                  <a:cubicBezTo>
                    <a:pt x="1548" y="683"/>
                    <a:pt x="845" y="0"/>
                    <a:pt x="0" y="0"/>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24"/>
            <p:cNvSpPr/>
            <p:nvPr/>
          </p:nvSpPr>
          <p:spPr>
            <a:xfrm>
              <a:off x="2478265" y="2079997"/>
              <a:ext cx="66032" cy="39848"/>
            </a:xfrm>
            <a:custGeom>
              <a:rect b="b" l="l" r="r" t="t"/>
              <a:pathLst>
                <a:path extrusionOk="0" h="1531" w="2537">
                  <a:moveTo>
                    <a:pt x="1548" y="0"/>
                  </a:moveTo>
                  <a:cubicBezTo>
                    <a:pt x="704" y="0"/>
                    <a:pt x="0" y="683"/>
                    <a:pt x="0" y="1531"/>
                  </a:cubicBezTo>
                  <a:lnTo>
                    <a:pt x="2533" y="1531"/>
                  </a:lnTo>
                  <a:cubicBezTo>
                    <a:pt x="2537" y="683"/>
                    <a:pt x="2087" y="0"/>
                    <a:pt x="1548" y="0"/>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24"/>
            <p:cNvSpPr/>
            <p:nvPr/>
          </p:nvSpPr>
          <p:spPr>
            <a:xfrm>
              <a:off x="2518087" y="2014044"/>
              <a:ext cx="22019" cy="43986"/>
            </a:xfrm>
            <a:custGeom>
              <a:rect b="b" l="l" r="r" t="t"/>
              <a:pathLst>
                <a:path extrusionOk="0" h="1690" w="846">
                  <a:moveTo>
                    <a:pt x="1" y="1"/>
                  </a:moveTo>
                  <a:lnTo>
                    <a:pt x="1" y="1690"/>
                  </a:lnTo>
                  <a:cubicBezTo>
                    <a:pt x="465" y="1690"/>
                    <a:pt x="845" y="1310"/>
                    <a:pt x="845" y="845"/>
                  </a:cubicBezTo>
                  <a:cubicBezTo>
                    <a:pt x="845" y="381"/>
                    <a:pt x="465" y="1"/>
                    <a:pt x="1" y="1"/>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24"/>
            <p:cNvSpPr/>
            <p:nvPr/>
          </p:nvSpPr>
          <p:spPr>
            <a:xfrm>
              <a:off x="2592916" y="2081923"/>
              <a:ext cx="54137" cy="54137"/>
            </a:xfrm>
            <a:custGeom>
              <a:rect b="b" l="l" r="r" t="t"/>
              <a:pathLst>
                <a:path extrusionOk="0" h="2080" w="2080">
                  <a:moveTo>
                    <a:pt x="0" y="0"/>
                  </a:moveTo>
                  <a:lnTo>
                    <a:pt x="1235" y="2079"/>
                  </a:lnTo>
                  <a:lnTo>
                    <a:pt x="2080" y="2079"/>
                  </a:lnTo>
                  <a:cubicBezTo>
                    <a:pt x="2080" y="932"/>
                    <a:pt x="1147" y="0"/>
                    <a:pt x="0" y="0"/>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4"/>
            <p:cNvSpPr/>
            <p:nvPr/>
          </p:nvSpPr>
          <p:spPr>
            <a:xfrm>
              <a:off x="2538779" y="2081923"/>
              <a:ext cx="86307" cy="54137"/>
            </a:xfrm>
            <a:custGeom>
              <a:rect b="b" l="l" r="r" t="t"/>
              <a:pathLst>
                <a:path extrusionOk="0" h="2080" w="3316">
                  <a:moveTo>
                    <a:pt x="2080" y="0"/>
                  </a:moveTo>
                  <a:cubicBezTo>
                    <a:pt x="930" y="0"/>
                    <a:pt x="1" y="932"/>
                    <a:pt x="1" y="2079"/>
                  </a:cubicBezTo>
                  <a:lnTo>
                    <a:pt x="3315" y="2079"/>
                  </a:lnTo>
                  <a:cubicBezTo>
                    <a:pt x="3315" y="932"/>
                    <a:pt x="2763" y="0"/>
                    <a:pt x="2080" y="0"/>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4"/>
            <p:cNvSpPr/>
            <p:nvPr/>
          </p:nvSpPr>
          <p:spPr>
            <a:xfrm>
              <a:off x="2593281" y="2000223"/>
              <a:ext cx="29333" cy="59733"/>
            </a:xfrm>
            <a:custGeom>
              <a:rect b="b" l="l" r="r" t="t"/>
              <a:pathLst>
                <a:path extrusionOk="0" h="2295" w="1127">
                  <a:moveTo>
                    <a:pt x="0" y="1"/>
                  </a:moveTo>
                  <a:lnTo>
                    <a:pt x="0" y="2295"/>
                  </a:lnTo>
                  <a:cubicBezTo>
                    <a:pt x="627" y="2284"/>
                    <a:pt x="1126" y="1774"/>
                    <a:pt x="1126" y="1148"/>
                  </a:cubicBezTo>
                  <a:cubicBezTo>
                    <a:pt x="1126" y="525"/>
                    <a:pt x="627" y="15"/>
                    <a:pt x="0" y="1"/>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24"/>
            <p:cNvSpPr/>
            <p:nvPr/>
          </p:nvSpPr>
          <p:spPr>
            <a:xfrm>
              <a:off x="2563245" y="2000223"/>
              <a:ext cx="44976" cy="59733"/>
            </a:xfrm>
            <a:custGeom>
              <a:rect b="b" l="l" r="r" t="t"/>
              <a:pathLst>
                <a:path extrusionOk="0" h="2295" w="1728">
                  <a:moveTo>
                    <a:pt x="1126" y="1"/>
                  </a:moveTo>
                  <a:cubicBezTo>
                    <a:pt x="500" y="15"/>
                    <a:pt x="0" y="525"/>
                    <a:pt x="0" y="1148"/>
                  </a:cubicBezTo>
                  <a:cubicBezTo>
                    <a:pt x="0" y="1774"/>
                    <a:pt x="500" y="2284"/>
                    <a:pt x="1126" y="2295"/>
                  </a:cubicBezTo>
                  <a:lnTo>
                    <a:pt x="1154" y="2295"/>
                  </a:lnTo>
                  <a:cubicBezTo>
                    <a:pt x="1471" y="2281"/>
                    <a:pt x="1728" y="1774"/>
                    <a:pt x="1728" y="1148"/>
                  </a:cubicBezTo>
                  <a:cubicBezTo>
                    <a:pt x="1728" y="525"/>
                    <a:pt x="1471" y="18"/>
                    <a:pt x="1154" y="1"/>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4"/>
            <p:cNvSpPr/>
            <p:nvPr/>
          </p:nvSpPr>
          <p:spPr>
            <a:xfrm>
              <a:off x="2496120" y="2014044"/>
              <a:ext cx="29333" cy="43986"/>
            </a:xfrm>
            <a:custGeom>
              <a:rect b="b" l="l" r="r" t="t"/>
              <a:pathLst>
                <a:path extrusionOk="0" h="1690" w="1127">
                  <a:moveTo>
                    <a:pt x="845" y="1"/>
                  </a:moveTo>
                  <a:cubicBezTo>
                    <a:pt x="377" y="1"/>
                    <a:pt x="0" y="381"/>
                    <a:pt x="0" y="845"/>
                  </a:cubicBezTo>
                  <a:cubicBezTo>
                    <a:pt x="0" y="1310"/>
                    <a:pt x="377" y="1690"/>
                    <a:pt x="845" y="1690"/>
                  </a:cubicBezTo>
                  <a:cubicBezTo>
                    <a:pt x="999" y="1690"/>
                    <a:pt x="1126" y="1313"/>
                    <a:pt x="1126" y="845"/>
                  </a:cubicBezTo>
                  <a:cubicBezTo>
                    <a:pt x="1126" y="381"/>
                    <a:pt x="999" y="1"/>
                    <a:pt x="845" y="1"/>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24"/>
            <p:cNvSpPr/>
            <p:nvPr/>
          </p:nvSpPr>
          <p:spPr>
            <a:xfrm>
              <a:off x="2644737" y="2014044"/>
              <a:ext cx="29333" cy="43986"/>
            </a:xfrm>
            <a:custGeom>
              <a:rect b="b" l="l" r="r" t="t"/>
              <a:pathLst>
                <a:path extrusionOk="0" h="1690" w="1127">
                  <a:moveTo>
                    <a:pt x="845" y="1"/>
                  </a:moveTo>
                  <a:cubicBezTo>
                    <a:pt x="381" y="1"/>
                    <a:pt x="1" y="381"/>
                    <a:pt x="1" y="845"/>
                  </a:cubicBezTo>
                  <a:cubicBezTo>
                    <a:pt x="1" y="1310"/>
                    <a:pt x="381" y="1690"/>
                    <a:pt x="845" y="1690"/>
                  </a:cubicBezTo>
                  <a:cubicBezTo>
                    <a:pt x="1000" y="1690"/>
                    <a:pt x="1127" y="1313"/>
                    <a:pt x="1127" y="845"/>
                  </a:cubicBezTo>
                  <a:cubicBezTo>
                    <a:pt x="1127" y="381"/>
                    <a:pt x="1000" y="1"/>
                    <a:pt x="845" y="1"/>
                  </a:cubicBezTo>
                  <a:close/>
                </a:path>
              </a:pathLst>
            </a:custGeom>
            <a:solidFill>
              <a:srgbClr val="E5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24"/>
            <p:cNvSpPr/>
            <p:nvPr/>
          </p:nvSpPr>
          <p:spPr>
            <a:xfrm>
              <a:off x="2419469" y="1896399"/>
              <a:ext cx="346921" cy="343953"/>
            </a:xfrm>
            <a:custGeom>
              <a:rect b="b" l="l" r="r" t="t"/>
              <a:pathLst>
                <a:path extrusionOk="0" h="13215" w="13329">
                  <a:moveTo>
                    <a:pt x="6872" y="1136"/>
                  </a:moveTo>
                  <a:cubicBezTo>
                    <a:pt x="9725" y="1249"/>
                    <a:pt x="12012" y="3536"/>
                    <a:pt x="12125" y="6389"/>
                  </a:cubicBezTo>
                  <a:lnTo>
                    <a:pt x="11622" y="6389"/>
                  </a:lnTo>
                  <a:cubicBezTo>
                    <a:pt x="11618" y="6389"/>
                    <a:pt x="11614" y="6389"/>
                    <a:pt x="11610" y="6389"/>
                  </a:cubicBezTo>
                  <a:cubicBezTo>
                    <a:pt x="11495" y="6389"/>
                    <a:pt x="11400" y="6485"/>
                    <a:pt x="11400" y="6600"/>
                  </a:cubicBezTo>
                  <a:cubicBezTo>
                    <a:pt x="11400" y="6718"/>
                    <a:pt x="11499" y="6811"/>
                    <a:pt x="11615" y="6811"/>
                  </a:cubicBezTo>
                  <a:cubicBezTo>
                    <a:pt x="11617" y="6811"/>
                    <a:pt x="11620" y="6811"/>
                    <a:pt x="11622" y="6811"/>
                  </a:cubicBezTo>
                  <a:lnTo>
                    <a:pt x="12125" y="6811"/>
                  </a:lnTo>
                  <a:cubicBezTo>
                    <a:pt x="12012" y="9661"/>
                    <a:pt x="9725" y="11948"/>
                    <a:pt x="6875" y="12064"/>
                  </a:cubicBezTo>
                  <a:lnTo>
                    <a:pt x="6875" y="12061"/>
                  </a:lnTo>
                  <a:lnTo>
                    <a:pt x="6875" y="11558"/>
                  </a:lnTo>
                  <a:cubicBezTo>
                    <a:pt x="6879" y="11438"/>
                    <a:pt x="6784" y="11340"/>
                    <a:pt x="6664" y="11340"/>
                  </a:cubicBezTo>
                  <a:cubicBezTo>
                    <a:pt x="6541" y="11340"/>
                    <a:pt x="6446" y="11438"/>
                    <a:pt x="6453" y="11558"/>
                  </a:cubicBezTo>
                  <a:lnTo>
                    <a:pt x="6453" y="12061"/>
                  </a:lnTo>
                  <a:cubicBezTo>
                    <a:pt x="3600" y="11948"/>
                    <a:pt x="1313" y="9665"/>
                    <a:pt x="1200" y="6811"/>
                  </a:cubicBezTo>
                  <a:lnTo>
                    <a:pt x="1703" y="6811"/>
                  </a:lnTo>
                  <a:cubicBezTo>
                    <a:pt x="1971" y="6797"/>
                    <a:pt x="1971" y="6400"/>
                    <a:pt x="1703" y="6389"/>
                  </a:cubicBezTo>
                  <a:lnTo>
                    <a:pt x="1200" y="6389"/>
                  </a:lnTo>
                  <a:cubicBezTo>
                    <a:pt x="1313" y="3536"/>
                    <a:pt x="3600" y="1249"/>
                    <a:pt x="6450" y="1136"/>
                  </a:cubicBezTo>
                  <a:lnTo>
                    <a:pt x="6450" y="1639"/>
                  </a:lnTo>
                  <a:cubicBezTo>
                    <a:pt x="6457" y="1775"/>
                    <a:pt x="6560" y="1842"/>
                    <a:pt x="6662" y="1842"/>
                  </a:cubicBezTo>
                  <a:cubicBezTo>
                    <a:pt x="6765" y="1842"/>
                    <a:pt x="6867" y="1775"/>
                    <a:pt x="6872" y="1639"/>
                  </a:cubicBezTo>
                  <a:lnTo>
                    <a:pt x="6872" y="1136"/>
                  </a:lnTo>
                  <a:close/>
                  <a:moveTo>
                    <a:pt x="6663" y="1"/>
                  </a:moveTo>
                  <a:cubicBezTo>
                    <a:pt x="6560" y="1"/>
                    <a:pt x="6458" y="68"/>
                    <a:pt x="6453" y="204"/>
                  </a:cubicBezTo>
                  <a:lnTo>
                    <a:pt x="6453" y="714"/>
                  </a:lnTo>
                  <a:cubicBezTo>
                    <a:pt x="3367" y="830"/>
                    <a:pt x="894" y="3304"/>
                    <a:pt x="781" y="6389"/>
                  </a:cubicBezTo>
                  <a:lnTo>
                    <a:pt x="268" y="6389"/>
                  </a:lnTo>
                  <a:cubicBezTo>
                    <a:pt x="0" y="6400"/>
                    <a:pt x="0" y="6797"/>
                    <a:pt x="268" y="6811"/>
                  </a:cubicBezTo>
                  <a:lnTo>
                    <a:pt x="781" y="6811"/>
                  </a:lnTo>
                  <a:cubicBezTo>
                    <a:pt x="894" y="9894"/>
                    <a:pt x="3367" y="12367"/>
                    <a:pt x="6453" y="12483"/>
                  </a:cubicBezTo>
                  <a:lnTo>
                    <a:pt x="6453" y="12997"/>
                  </a:lnTo>
                  <a:cubicBezTo>
                    <a:pt x="6446" y="13116"/>
                    <a:pt x="6545" y="13215"/>
                    <a:pt x="6664" y="13215"/>
                  </a:cubicBezTo>
                  <a:cubicBezTo>
                    <a:pt x="6784" y="13215"/>
                    <a:pt x="6879" y="13116"/>
                    <a:pt x="6875" y="12997"/>
                  </a:cubicBezTo>
                  <a:lnTo>
                    <a:pt x="6875" y="12487"/>
                  </a:lnTo>
                  <a:cubicBezTo>
                    <a:pt x="9961" y="12371"/>
                    <a:pt x="12435" y="9897"/>
                    <a:pt x="12547" y="6811"/>
                  </a:cubicBezTo>
                  <a:lnTo>
                    <a:pt x="13061" y="6811"/>
                  </a:lnTo>
                  <a:cubicBezTo>
                    <a:pt x="13328" y="6801"/>
                    <a:pt x="13328" y="6403"/>
                    <a:pt x="13061" y="6389"/>
                  </a:cubicBezTo>
                  <a:lnTo>
                    <a:pt x="12547" y="6389"/>
                  </a:lnTo>
                  <a:cubicBezTo>
                    <a:pt x="12435" y="3304"/>
                    <a:pt x="9961" y="830"/>
                    <a:pt x="6875" y="714"/>
                  </a:cubicBezTo>
                  <a:lnTo>
                    <a:pt x="6875" y="204"/>
                  </a:lnTo>
                  <a:cubicBezTo>
                    <a:pt x="6868" y="68"/>
                    <a:pt x="6765" y="1"/>
                    <a:pt x="6663"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4"/>
            <p:cNvSpPr/>
            <p:nvPr/>
          </p:nvSpPr>
          <p:spPr>
            <a:xfrm>
              <a:off x="2640260" y="2008500"/>
              <a:ext cx="64210" cy="55022"/>
            </a:xfrm>
            <a:custGeom>
              <a:rect b="b" l="l" r="r" t="t"/>
              <a:pathLst>
                <a:path extrusionOk="0" h="2114" w="2467">
                  <a:moveTo>
                    <a:pt x="1056" y="425"/>
                  </a:moveTo>
                  <a:cubicBezTo>
                    <a:pt x="1619" y="425"/>
                    <a:pt x="1900" y="1108"/>
                    <a:pt x="1503" y="1505"/>
                  </a:cubicBezTo>
                  <a:cubicBezTo>
                    <a:pt x="1374" y="1635"/>
                    <a:pt x="1216" y="1693"/>
                    <a:pt x="1060" y="1693"/>
                  </a:cubicBezTo>
                  <a:cubicBezTo>
                    <a:pt x="735" y="1693"/>
                    <a:pt x="423" y="1439"/>
                    <a:pt x="423" y="1058"/>
                  </a:cubicBezTo>
                  <a:cubicBezTo>
                    <a:pt x="423" y="710"/>
                    <a:pt x="704" y="425"/>
                    <a:pt x="1056" y="425"/>
                  </a:cubicBezTo>
                  <a:close/>
                  <a:moveTo>
                    <a:pt x="1062" y="0"/>
                  </a:moveTo>
                  <a:cubicBezTo>
                    <a:pt x="520" y="0"/>
                    <a:pt x="0" y="421"/>
                    <a:pt x="0" y="1058"/>
                  </a:cubicBezTo>
                  <a:cubicBezTo>
                    <a:pt x="0" y="1639"/>
                    <a:pt x="472" y="2114"/>
                    <a:pt x="1056" y="2114"/>
                  </a:cubicBezTo>
                  <a:cubicBezTo>
                    <a:pt x="1995" y="2114"/>
                    <a:pt x="2467" y="977"/>
                    <a:pt x="1802" y="312"/>
                  </a:cubicBezTo>
                  <a:cubicBezTo>
                    <a:pt x="1586" y="97"/>
                    <a:pt x="1321" y="0"/>
                    <a:pt x="1062"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4"/>
            <p:cNvSpPr/>
            <p:nvPr/>
          </p:nvSpPr>
          <p:spPr>
            <a:xfrm>
              <a:off x="2640833" y="2074505"/>
              <a:ext cx="72148" cy="50754"/>
            </a:xfrm>
            <a:custGeom>
              <a:rect b="b" l="l" r="r" t="t"/>
              <a:pathLst>
                <a:path extrusionOk="0" h="1950" w="2772">
                  <a:moveTo>
                    <a:pt x="1034" y="0"/>
                  </a:moveTo>
                  <a:cubicBezTo>
                    <a:pt x="745" y="0"/>
                    <a:pt x="464" y="70"/>
                    <a:pt x="211" y="204"/>
                  </a:cubicBezTo>
                  <a:cubicBezTo>
                    <a:pt x="0" y="318"/>
                    <a:pt x="113" y="604"/>
                    <a:pt x="306" y="604"/>
                  </a:cubicBezTo>
                  <a:cubicBezTo>
                    <a:pt x="339" y="604"/>
                    <a:pt x="375" y="596"/>
                    <a:pt x="411" y="577"/>
                  </a:cubicBezTo>
                  <a:cubicBezTo>
                    <a:pt x="612" y="470"/>
                    <a:pt x="823" y="421"/>
                    <a:pt x="1030" y="421"/>
                  </a:cubicBezTo>
                  <a:cubicBezTo>
                    <a:pt x="1648" y="421"/>
                    <a:pt x="2225" y="861"/>
                    <a:pt x="2336" y="1531"/>
                  </a:cubicBezTo>
                  <a:lnTo>
                    <a:pt x="1034" y="1531"/>
                  </a:lnTo>
                  <a:cubicBezTo>
                    <a:pt x="1030" y="1530"/>
                    <a:pt x="1025" y="1530"/>
                    <a:pt x="1021" y="1530"/>
                  </a:cubicBezTo>
                  <a:cubicBezTo>
                    <a:pt x="904" y="1530"/>
                    <a:pt x="812" y="1623"/>
                    <a:pt x="812" y="1738"/>
                  </a:cubicBezTo>
                  <a:cubicBezTo>
                    <a:pt x="812" y="1857"/>
                    <a:pt x="904" y="1950"/>
                    <a:pt x="1021" y="1950"/>
                  </a:cubicBezTo>
                  <a:cubicBezTo>
                    <a:pt x="1025" y="1950"/>
                    <a:pt x="1030" y="1950"/>
                    <a:pt x="1034" y="1949"/>
                  </a:cubicBezTo>
                  <a:lnTo>
                    <a:pt x="2561" y="1949"/>
                  </a:lnTo>
                  <a:cubicBezTo>
                    <a:pt x="2680" y="1949"/>
                    <a:pt x="2772" y="1858"/>
                    <a:pt x="2772" y="1738"/>
                  </a:cubicBezTo>
                  <a:cubicBezTo>
                    <a:pt x="2772" y="778"/>
                    <a:pt x="1994" y="0"/>
                    <a:pt x="1034"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4"/>
            <p:cNvSpPr/>
            <p:nvPr/>
          </p:nvSpPr>
          <p:spPr>
            <a:xfrm>
              <a:off x="2472669" y="2074401"/>
              <a:ext cx="71940" cy="50858"/>
            </a:xfrm>
            <a:custGeom>
              <a:rect b="b" l="l" r="r" t="t"/>
              <a:pathLst>
                <a:path extrusionOk="0" h="1954" w="2764">
                  <a:moveTo>
                    <a:pt x="1747" y="1"/>
                  </a:moveTo>
                  <a:cubicBezTo>
                    <a:pt x="835" y="1"/>
                    <a:pt x="4" y="732"/>
                    <a:pt x="4" y="1746"/>
                  </a:cubicBezTo>
                  <a:cubicBezTo>
                    <a:pt x="1" y="1860"/>
                    <a:pt x="92" y="1953"/>
                    <a:pt x="209" y="1953"/>
                  </a:cubicBezTo>
                  <a:cubicBezTo>
                    <a:pt x="211" y="1953"/>
                    <a:pt x="213" y="1953"/>
                    <a:pt x="215" y="1953"/>
                  </a:cubicBezTo>
                  <a:lnTo>
                    <a:pt x="1763" y="1953"/>
                  </a:lnTo>
                  <a:cubicBezTo>
                    <a:pt x="1879" y="1953"/>
                    <a:pt x="1974" y="1862"/>
                    <a:pt x="1974" y="1746"/>
                  </a:cubicBezTo>
                  <a:cubicBezTo>
                    <a:pt x="1974" y="1626"/>
                    <a:pt x="1879" y="1535"/>
                    <a:pt x="1763" y="1535"/>
                  </a:cubicBezTo>
                  <a:lnTo>
                    <a:pt x="444" y="1535"/>
                  </a:lnTo>
                  <a:cubicBezTo>
                    <a:pt x="554" y="865"/>
                    <a:pt x="1129" y="425"/>
                    <a:pt x="1746" y="425"/>
                  </a:cubicBezTo>
                  <a:cubicBezTo>
                    <a:pt x="1953" y="425"/>
                    <a:pt x="2164" y="474"/>
                    <a:pt x="2365" y="581"/>
                  </a:cubicBezTo>
                  <a:cubicBezTo>
                    <a:pt x="2398" y="596"/>
                    <a:pt x="2430" y="603"/>
                    <a:pt x="2460" y="603"/>
                  </a:cubicBezTo>
                  <a:cubicBezTo>
                    <a:pt x="2651" y="603"/>
                    <a:pt x="2763" y="327"/>
                    <a:pt x="2565" y="208"/>
                  </a:cubicBezTo>
                  <a:cubicBezTo>
                    <a:pt x="2299" y="66"/>
                    <a:pt x="2019" y="1"/>
                    <a:pt x="1747"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4"/>
            <p:cNvSpPr/>
            <p:nvPr/>
          </p:nvSpPr>
          <p:spPr>
            <a:xfrm>
              <a:off x="2490628" y="2008500"/>
              <a:ext cx="64210" cy="55022"/>
            </a:xfrm>
            <a:custGeom>
              <a:rect b="b" l="l" r="r" t="t"/>
              <a:pathLst>
                <a:path extrusionOk="0" h="2114" w="2467">
                  <a:moveTo>
                    <a:pt x="1056" y="425"/>
                  </a:moveTo>
                  <a:cubicBezTo>
                    <a:pt x="1619" y="425"/>
                    <a:pt x="1904" y="1108"/>
                    <a:pt x="1502" y="1505"/>
                  </a:cubicBezTo>
                  <a:cubicBezTo>
                    <a:pt x="1374" y="1635"/>
                    <a:pt x="1216" y="1693"/>
                    <a:pt x="1060" y="1693"/>
                  </a:cubicBezTo>
                  <a:cubicBezTo>
                    <a:pt x="735" y="1693"/>
                    <a:pt x="422" y="1439"/>
                    <a:pt x="422" y="1058"/>
                  </a:cubicBezTo>
                  <a:cubicBezTo>
                    <a:pt x="422" y="710"/>
                    <a:pt x="704" y="425"/>
                    <a:pt x="1056" y="425"/>
                  </a:cubicBezTo>
                  <a:close/>
                  <a:moveTo>
                    <a:pt x="1062" y="0"/>
                  </a:moveTo>
                  <a:cubicBezTo>
                    <a:pt x="520" y="0"/>
                    <a:pt x="0" y="421"/>
                    <a:pt x="0" y="1058"/>
                  </a:cubicBezTo>
                  <a:cubicBezTo>
                    <a:pt x="0" y="1639"/>
                    <a:pt x="472" y="2114"/>
                    <a:pt x="1056" y="2114"/>
                  </a:cubicBezTo>
                  <a:cubicBezTo>
                    <a:pt x="1995" y="2114"/>
                    <a:pt x="2467" y="977"/>
                    <a:pt x="1802" y="312"/>
                  </a:cubicBezTo>
                  <a:cubicBezTo>
                    <a:pt x="1586" y="97"/>
                    <a:pt x="1321" y="0"/>
                    <a:pt x="1062"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24"/>
            <p:cNvSpPr/>
            <p:nvPr/>
          </p:nvSpPr>
          <p:spPr>
            <a:xfrm>
              <a:off x="2557571" y="1994783"/>
              <a:ext cx="73450" cy="70769"/>
            </a:xfrm>
            <a:custGeom>
              <a:rect b="b" l="l" r="r" t="t"/>
              <a:pathLst>
                <a:path extrusionOk="0" h="2719" w="2822">
                  <a:moveTo>
                    <a:pt x="1358" y="421"/>
                  </a:moveTo>
                  <a:cubicBezTo>
                    <a:pt x="2192" y="421"/>
                    <a:pt x="2611" y="1431"/>
                    <a:pt x="2020" y="2018"/>
                  </a:cubicBezTo>
                  <a:cubicBezTo>
                    <a:pt x="1829" y="2210"/>
                    <a:pt x="1594" y="2296"/>
                    <a:pt x="1364" y="2296"/>
                  </a:cubicBezTo>
                  <a:cubicBezTo>
                    <a:pt x="883" y="2296"/>
                    <a:pt x="422" y="1923"/>
                    <a:pt x="422" y="1357"/>
                  </a:cubicBezTo>
                  <a:cubicBezTo>
                    <a:pt x="422" y="843"/>
                    <a:pt x="841" y="424"/>
                    <a:pt x="1358" y="421"/>
                  </a:cubicBezTo>
                  <a:close/>
                  <a:moveTo>
                    <a:pt x="1357" y="0"/>
                  </a:moveTo>
                  <a:cubicBezTo>
                    <a:pt x="1182" y="0"/>
                    <a:pt x="1005" y="34"/>
                    <a:pt x="838" y="104"/>
                  </a:cubicBezTo>
                  <a:cubicBezTo>
                    <a:pt x="331" y="315"/>
                    <a:pt x="0" y="808"/>
                    <a:pt x="0" y="1360"/>
                  </a:cubicBezTo>
                  <a:cubicBezTo>
                    <a:pt x="0" y="2110"/>
                    <a:pt x="609" y="2715"/>
                    <a:pt x="1358" y="2718"/>
                  </a:cubicBezTo>
                  <a:cubicBezTo>
                    <a:pt x="1907" y="2718"/>
                    <a:pt x="2403" y="2384"/>
                    <a:pt x="2611" y="1877"/>
                  </a:cubicBezTo>
                  <a:cubicBezTo>
                    <a:pt x="2822" y="1371"/>
                    <a:pt x="2706" y="787"/>
                    <a:pt x="2319" y="400"/>
                  </a:cubicBezTo>
                  <a:cubicBezTo>
                    <a:pt x="2058" y="138"/>
                    <a:pt x="1710" y="0"/>
                    <a:pt x="13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24"/>
            <p:cNvSpPr/>
            <p:nvPr/>
          </p:nvSpPr>
          <p:spPr>
            <a:xfrm>
              <a:off x="2533287" y="2076405"/>
              <a:ext cx="119258" cy="65147"/>
            </a:xfrm>
            <a:custGeom>
              <a:rect b="b" l="l" r="r" t="t"/>
              <a:pathLst>
                <a:path extrusionOk="0" h="2503" w="4582">
                  <a:moveTo>
                    <a:pt x="2288" y="423"/>
                  </a:moveTo>
                  <a:cubicBezTo>
                    <a:pt x="3238" y="423"/>
                    <a:pt x="4040" y="1137"/>
                    <a:pt x="4145" y="2080"/>
                  </a:cubicBezTo>
                  <a:lnTo>
                    <a:pt x="433" y="2080"/>
                  </a:lnTo>
                  <a:cubicBezTo>
                    <a:pt x="539" y="1137"/>
                    <a:pt x="1338" y="423"/>
                    <a:pt x="2288" y="423"/>
                  </a:cubicBezTo>
                  <a:close/>
                  <a:moveTo>
                    <a:pt x="2291" y="1"/>
                  </a:moveTo>
                  <a:cubicBezTo>
                    <a:pt x="1025" y="4"/>
                    <a:pt x="1" y="1028"/>
                    <a:pt x="1" y="2291"/>
                  </a:cubicBezTo>
                  <a:cubicBezTo>
                    <a:pt x="1" y="2411"/>
                    <a:pt x="96" y="2503"/>
                    <a:pt x="212" y="2503"/>
                  </a:cubicBezTo>
                  <a:lnTo>
                    <a:pt x="4371" y="2503"/>
                  </a:lnTo>
                  <a:cubicBezTo>
                    <a:pt x="4487" y="2503"/>
                    <a:pt x="4582" y="2411"/>
                    <a:pt x="4582" y="2291"/>
                  </a:cubicBezTo>
                  <a:cubicBezTo>
                    <a:pt x="4578" y="1028"/>
                    <a:pt x="3554" y="4"/>
                    <a:pt x="2291"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124"/>
          <p:cNvGrpSpPr/>
          <p:nvPr/>
        </p:nvGrpSpPr>
        <p:grpSpPr>
          <a:xfrm>
            <a:off x="4506310" y="2274634"/>
            <a:ext cx="618399" cy="526797"/>
            <a:chOff x="2269399" y="1990746"/>
            <a:chExt cx="392260" cy="356160"/>
          </a:xfrm>
        </p:grpSpPr>
        <p:sp>
          <p:nvSpPr>
            <p:cNvPr id="2091" name="Google Shape;2091;p124"/>
            <p:cNvSpPr/>
            <p:nvPr/>
          </p:nvSpPr>
          <p:spPr>
            <a:xfrm>
              <a:off x="2340376" y="2040823"/>
              <a:ext cx="255798" cy="255876"/>
            </a:xfrm>
            <a:custGeom>
              <a:rect b="b" l="l" r="r" t="t"/>
              <a:pathLst>
                <a:path extrusionOk="0" h="9831" w="9828">
                  <a:moveTo>
                    <a:pt x="4912" y="0"/>
                  </a:moveTo>
                  <a:cubicBezTo>
                    <a:pt x="2199" y="0"/>
                    <a:pt x="0" y="2203"/>
                    <a:pt x="0" y="4915"/>
                  </a:cubicBezTo>
                  <a:cubicBezTo>
                    <a:pt x="0" y="7628"/>
                    <a:pt x="2199" y="9831"/>
                    <a:pt x="4912" y="9831"/>
                  </a:cubicBezTo>
                  <a:cubicBezTo>
                    <a:pt x="7628" y="9831"/>
                    <a:pt x="9827" y="7628"/>
                    <a:pt x="9827" y="4915"/>
                  </a:cubicBezTo>
                  <a:cubicBezTo>
                    <a:pt x="9827" y="2203"/>
                    <a:pt x="7628" y="0"/>
                    <a:pt x="4912" y="0"/>
                  </a:cubicBezTo>
                  <a:close/>
                </a:path>
              </a:pathLst>
            </a:custGeom>
            <a:solidFill>
              <a:srgbClr val="5FB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24"/>
            <p:cNvSpPr/>
            <p:nvPr/>
          </p:nvSpPr>
          <p:spPr>
            <a:xfrm>
              <a:off x="2393212" y="2042176"/>
              <a:ext cx="202598" cy="252519"/>
            </a:xfrm>
            <a:custGeom>
              <a:rect b="b" l="l" r="r" t="t"/>
              <a:pathLst>
                <a:path extrusionOk="0" h="9702" w="7784">
                  <a:moveTo>
                    <a:pt x="3596" y="1"/>
                  </a:moveTo>
                  <a:lnTo>
                    <a:pt x="3603" y="8"/>
                  </a:lnTo>
                  <a:lnTo>
                    <a:pt x="3931" y="409"/>
                  </a:lnTo>
                  <a:cubicBezTo>
                    <a:pt x="3969" y="458"/>
                    <a:pt x="3980" y="525"/>
                    <a:pt x="3955" y="581"/>
                  </a:cubicBezTo>
                  <a:lnTo>
                    <a:pt x="3674" y="1243"/>
                  </a:lnTo>
                  <a:lnTo>
                    <a:pt x="3311" y="592"/>
                  </a:lnTo>
                  <a:lnTo>
                    <a:pt x="2671" y="592"/>
                  </a:lnTo>
                  <a:lnTo>
                    <a:pt x="2221" y="1450"/>
                  </a:lnTo>
                  <a:cubicBezTo>
                    <a:pt x="2157" y="1574"/>
                    <a:pt x="2238" y="1721"/>
                    <a:pt x="2375" y="1732"/>
                  </a:cubicBezTo>
                  <a:lnTo>
                    <a:pt x="2734" y="1760"/>
                  </a:lnTo>
                  <a:lnTo>
                    <a:pt x="3023" y="1348"/>
                  </a:lnTo>
                  <a:lnTo>
                    <a:pt x="3318" y="1718"/>
                  </a:lnTo>
                  <a:lnTo>
                    <a:pt x="3237" y="2295"/>
                  </a:lnTo>
                  <a:lnTo>
                    <a:pt x="2474" y="2407"/>
                  </a:lnTo>
                  <a:lnTo>
                    <a:pt x="1682" y="2984"/>
                  </a:lnTo>
                  <a:lnTo>
                    <a:pt x="1591" y="3375"/>
                  </a:lnTo>
                  <a:cubicBezTo>
                    <a:pt x="1571" y="3453"/>
                    <a:pt x="1501" y="3506"/>
                    <a:pt x="1425" y="3506"/>
                  </a:cubicBezTo>
                  <a:cubicBezTo>
                    <a:pt x="1418" y="3506"/>
                    <a:pt x="1411" y="3506"/>
                    <a:pt x="1404" y="3505"/>
                  </a:cubicBezTo>
                  <a:lnTo>
                    <a:pt x="1109" y="3466"/>
                  </a:lnTo>
                  <a:cubicBezTo>
                    <a:pt x="1103" y="3466"/>
                    <a:pt x="1098" y="3466"/>
                    <a:pt x="1092" y="3466"/>
                  </a:cubicBezTo>
                  <a:cubicBezTo>
                    <a:pt x="1021" y="3466"/>
                    <a:pt x="955" y="3507"/>
                    <a:pt x="929" y="3576"/>
                  </a:cubicBezTo>
                  <a:lnTo>
                    <a:pt x="764" y="4019"/>
                  </a:lnTo>
                  <a:cubicBezTo>
                    <a:pt x="732" y="4110"/>
                    <a:pt x="782" y="4209"/>
                    <a:pt x="877" y="4237"/>
                  </a:cubicBezTo>
                  <a:lnTo>
                    <a:pt x="1415" y="4392"/>
                  </a:lnTo>
                  <a:lnTo>
                    <a:pt x="1724" y="3702"/>
                  </a:lnTo>
                  <a:cubicBezTo>
                    <a:pt x="1763" y="3614"/>
                    <a:pt x="1841" y="3547"/>
                    <a:pt x="1932" y="3519"/>
                  </a:cubicBezTo>
                  <a:lnTo>
                    <a:pt x="2805" y="3241"/>
                  </a:lnTo>
                  <a:lnTo>
                    <a:pt x="3526" y="3790"/>
                  </a:lnTo>
                  <a:lnTo>
                    <a:pt x="3909" y="3628"/>
                  </a:lnTo>
                  <a:lnTo>
                    <a:pt x="4159" y="3910"/>
                  </a:lnTo>
                  <a:lnTo>
                    <a:pt x="4680" y="3868"/>
                  </a:lnTo>
                  <a:cubicBezTo>
                    <a:pt x="4685" y="3867"/>
                    <a:pt x="4690" y="3867"/>
                    <a:pt x="4694" y="3867"/>
                  </a:cubicBezTo>
                  <a:cubicBezTo>
                    <a:pt x="4773" y="3867"/>
                    <a:pt x="4843" y="3922"/>
                    <a:pt x="4859" y="4001"/>
                  </a:cubicBezTo>
                  <a:lnTo>
                    <a:pt x="4881" y="4117"/>
                  </a:lnTo>
                  <a:cubicBezTo>
                    <a:pt x="4923" y="4314"/>
                    <a:pt x="4779" y="4504"/>
                    <a:pt x="4574" y="4518"/>
                  </a:cubicBezTo>
                  <a:lnTo>
                    <a:pt x="3719" y="4589"/>
                  </a:lnTo>
                  <a:cubicBezTo>
                    <a:pt x="3621" y="4596"/>
                    <a:pt x="3558" y="4691"/>
                    <a:pt x="3586" y="4786"/>
                  </a:cubicBezTo>
                  <a:cubicBezTo>
                    <a:pt x="3616" y="4889"/>
                    <a:pt x="3537" y="4984"/>
                    <a:pt x="3438" y="4984"/>
                  </a:cubicBezTo>
                  <a:cubicBezTo>
                    <a:pt x="3422" y="4984"/>
                    <a:pt x="3405" y="4981"/>
                    <a:pt x="3389" y="4976"/>
                  </a:cubicBezTo>
                  <a:lnTo>
                    <a:pt x="2752" y="4765"/>
                  </a:lnTo>
                  <a:cubicBezTo>
                    <a:pt x="2667" y="4737"/>
                    <a:pt x="2604" y="4663"/>
                    <a:pt x="2590" y="4575"/>
                  </a:cubicBezTo>
                  <a:cubicBezTo>
                    <a:pt x="2572" y="4455"/>
                    <a:pt x="2467" y="4371"/>
                    <a:pt x="2347" y="4371"/>
                  </a:cubicBezTo>
                  <a:lnTo>
                    <a:pt x="1415" y="4395"/>
                  </a:lnTo>
                  <a:lnTo>
                    <a:pt x="901" y="4621"/>
                  </a:lnTo>
                  <a:cubicBezTo>
                    <a:pt x="782" y="4673"/>
                    <a:pt x="704" y="4789"/>
                    <a:pt x="701" y="4916"/>
                  </a:cubicBezTo>
                  <a:lnTo>
                    <a:pt x="694" y="5085"/>
                  </a:lnTo>
                  <a:lnTo>
                    <a:pt x="85" y="5782"/>
                  </a:lnTo>
                  <a:cubicBezTo>
                    <a:pt x="32" y="5845"/>
                    <a:pt x="0" y="5922"/>
                    <a:pt x="0" y="6007"/>
                  </a:cubicBezTo>
                  <a:lnTo>
                    <a:pt x="0" y="6749"/>
                  </a:lnTo>
                  <a:cubicBezTo>
                    <a:pt x="0" y="6886"/>
                    <a:pt x="57" y="7020"/>
                    <a:pt x="155" y="7115"/>
                  </a:cubicBezTo>
                  <a:lnTo>
                    <a:pt x="690" y="7629"/>
                  </a:lnTo>
                  <a:cubicBezTo>
                    <a:pt x="775" y="7710"/>
                    <a:pt x="884" y="7759"/>
                    <a:pt x="1000" y="7770"/>
                  </a:cubicBezTo>
                  <a:lnTo>
                    <a:pt x="2780" y="7924"/>
                  </a:lnTo>
                  <a:lnTo>
                    <a:pt x="2748" y="8181"/>
                  </a:lnTo>
                  <a:cubicBezTo>
                    <a:pt x="2734" y="8301"/>
                    <a:pt x="2784" y="8420"/>
                    <a:pt x="2882" y="8494"/>
                  </a:cubicBezTo>
                  <a:lnTo>
                    <a:pt x="3273" y="8786"/>
                  </a:lnTo>
                  <a:lnTo>
                    <a:pt x="3213" y="8980"/>
                  </a:lnTo>
                  <a:cubicBezTo>
                    <a:pt x="3171" y="9110"/>
                    <a:pt x="3213" y="9251"/>
                    <a:pt x="3318" y="9339"/>
                  </a:cubicBezTo>
                  <a:lnTo>
                    <a:pt x="3730" y="9701"/>
                  </a:lnTo>
                  <a:lnTo>
                    <a:pt x="4919" y="9321"/>
                  </a:lnTo>
                  <a:lnTo>
                    <a:pt x="5560" y="8558"/>
                  </a:lnTo>
                  <a:cubicBezTo>
                    <a:pt x="5662" y="8435"/>
                    <a:pt x="5750" y="8294"/>
                    <a:pt x="5813" y="8142"/>
                  </a:cubicBezTo>
                  <a:lnTo>
                    <a:pt x="6731" y="6017"/>
                  </a:lnTo>
                  <a:lnTo>
                    <a:pt x="6147" y="6063"/>
                  </a:lnTo>
                  <a:cubicBezTo>
                    <a:pt x="6147" y="6063"/>
                    <a:pt x="6147" y="6063"/>
                    <a:pt x="6146" y="6063"/>
                  </a:cubicBezTo>
                  <a:cubicBezTo>
                    <a:pt x="6040" y="6063"/>
                    <a:pt x="7009" y="4733"/>
                    <a:pt x="6939" y="4649"/>
                  </a:cubicBezTo>
                  <a:lnTo>
                    <a:pt x="6728" y="4223"/>
                  </a:lnTo>
                  <a:lnTo>
                    <a:pt x="7154" y="4008"/>
                  </a:lnTo>
                  <a:lnTo>
                    <a:pt x="7783" y="4452"/>
                  </a:lnTo>
                  <a:cubicBezTo>
                    <a:pt x="7590" y="2175"/>
                    <a:pt x="5855" y="332"/>
                    <a:pt x="3596" y="1"/>
                  </a:cubicBezTo>
                  <a:close/>
                </a:path>
              </a:pathLst>
            </a:custGeom>
            <a:solidFill>
              <a:srgbClr val="6C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24"/>
            <p:cNvSpPr/>
            <p:nvPr/>
          </p:nvSpPr>
          <p:spPr>
            <a:xfrm>
              <a:off x="2314999" y="2043478"/>
              <a:ext cx="243357" cy="253248"/>
            </a:xfrm>
            <a:custGeom>
              <a:rect b="b" l="l" r="r" t="t"/>
              <a:pathLst>
                <a:path extrusionOk="0" h="9730" w="9350">
                  <a:moveTo>
                    <a:pt x="4884" y="0"/>
                  </a:moveTo>
                  <a:lnTo>
                    <a:pt x="4884" y="0"/>
                  </a:lnTo>
                  <a:cubicBezTo>
                    <a:pt x="1668" y="672"/>
                    <a:pt x="1" y="4247"/>
                    <a:pt x="1559" y="7143"/>
                  </a:cubicBezTo>
                  <a:cubicBezTo>
                    <a:pt x="2295" y="8508"/>
                    <a:pt x="3628" y="9447"/>
                    <a:pt x="5162" y="9676"/>
                  </a:cubicBezTo>
                  <a:cubicBezTo>
                    <a:pt x="5404" y="9712"/>
                    <a:pt x="5646" y="9729"/>
                    <a:pt x="5886" y="9729"/>
                  </a:cubicBezTo>
                  <a:cubicBezTo>
                    <a:pt x="7174" y="9729"/>
                    <a:pt x="8421" y="9223"/>
                    <a:pt x="9349" y="8304"/>
                  </a:cubicBezTo>
                  <a:lnTo>
                    <a:pt x="9349" y="8304"/>
                  </a:lnTo>
                  <a:cubicBezTo>
                    <a:pt x="9019" y="8370"/>
                    <a:pt x="8684" y="8406"/>
                    <a:pt x="8346" y="8406"/>
                  </a:cubicBezTo>
                  <a:cubicBezTo>
                    <a:pt x="6355" y="8406"/>
                    <a:pt x="4561" y="7202"/>
                    <a:pt x="3801" y="5362"/>
                  </a:cubicBezTo>
                  <a:cubicBezTo>
                    <a:pt x="3044" y="3522"/>
                    <a:pt x="3470" y="1404"/>
                    <a:pt x="4884"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4"/>
            <p:cNvSpPr/>
            <p:nvPr/>
          </p:nvSpPr>
          <p:spPr>
            <a:xfrm>
              <a:off x="2393212" y="2174969"/>
              <a:ext cx="146925" cy="119726"/>
            </a:xfrm>
            <a:custGeom>
              <a:rect b="b" l="l" r="r" t="t"/>
              <a:pathLst>
                <a:path extrusionOk="0" h="4600" w="5645">
                  <a:moveTo>
                    <a:pt x="680" y="1"/>
                  </a:moveTo>
                  <a:lnTo>
                    <a:pt x="85" y="680"/>
                  </a:lnTo>
                  <a:cubicBezTo>
                    <a:pt x="32" y="739"/>
                    <a:pt x="0" y="820"/>
                    <a:pt x="0" y="901"/>
                  </a:cubicBezTo>
                  <a:lnTo>
                    <a:pt x="0" y="1647"/>
                  </a:lnTo>
                  <a:cubicBezTo>
                    <a:pt x="0" y="1784"/>
                    <a:pt x="57" y="1918"/>
                    <a:pt x="155" y="2013"/>
                  </a:cubicBezTo>
                  <a:lnTo>
                    <a:pt x="690" y="2530"/>
                  </a:lnTo>
                  <a:cubicBezTo>
                    <a:pt x="775" y="2611"/>
                    <a:pt x="884" y="2661"/>
                    <a:pt x="1000" y="2671"/>
                  </a:cubicBezTo>
                  <a:lnTo>
                    <a:pt x="2601" y="2808"/>
                  </a:lnTo>
                  <a:cubicBezTo>
                    <a:pt x="2699" y="2815"/>
                    <a:pt x="2773" y="2907"/>
                    <a:pt x="2759" y="3005"/>
                  </a:cubicBezTo>
                  <a:lnTo>
                    <a:pt x="2752" y="3079"/>
                  </a:lnTo>
                  <a:cubicBezTo>
                    <a:pt x="2734" y="3199"/>
                    <a:pt x="2787" y="3318"/>
                    <a:pt x="2882" y="3392"/>
                  </a:cubicBezTo>
                  <a:lnTo>
                    <a:pt x="3276" y="3684"/>
                  </a:lnTo>
                  <a:lnTo>
                    <a:pt x="3213" y="3881"/>
                  </a:lnTo>
                  <a:cubicBezTo>
                    <a:pt x="3174" y="4012"/>
                    <a:pt x="3216" y="4152"/>
                    <a:pt x="3318" y="4240"/>
                  </a:cubicBezTo>
                  <a:lnTo>
                    <a:pt x="3737" y="4599"/>
                  </a:lnTo>
                  <a:lnTo>
                    <a:pt x="3744" y="4599"/>
                  </a:lnTo>
                  <a:cubicBezTo>
                    <a:pt x="4040" y="4546"/>
                    <a:pt x="4328" y="4465"/>
                    <a:pt x="4610" y="4363"/>
                  </a:cubicBezTo>
                  <a:lnTo>
                    <a:pt x="4677" y="4335"/>
                  </a:lnTo>
                  <a:cubicBezTo>
                    <a:pt x="4736" y="4311"/>
                    <a:pt x="4796" y="4286"/>
                    <a:pt x="4856" y="4261"/>
                  </a:cubicBezTo>
                  <a:lnTo>
                    <a:pt x="4912" y="4237"/>
                  </a:lnTo>
                  <a:lnTo>
                    <a:pt x="5560" y="3459"/>
                  </a:lnTo>
                  <a:cubicBezTo>
                    <a:pt x="5591" y="3424"/>
                    <a:pt x="5616" y="3382"/>
                    <a:pt x="5644" y="3343"/>
                  </a:cubicBezTo>
                  <a:lnTo>
                    <a:pt x="5644" y="3343"/>
                  </a:lnTo>
                  <a:cubicBezTo>
                    <a:pt x="5549" y="3350"/>
                    <a:pt x="5444" y="3354"/>
                    <a:pt x="5341" y="3354"/>
                  </a:cubicBezTo>
                  <a:cubicBezTo>
                    <a:pt x="3227" y="3354"/>
                    <a:pt x="1352" y="2003"/>
                    <a:pt x="680"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4"/>
            <p:cNvSpPr/>
            <p:nvPr/>
          </p:nvSpPr>
          <p:spPr>
            <a:xfrm>
              <a:off x="2320700" y="2089651"/>
              <a:ext cx="340960" cy="257256"/>
            </a:xfrm>
            <a:custGeom>
              <a:rect b="b" l="l" r="r" t="t"/>
              <a:pathLst>
                <a:path extrusionOk="0" h="9884" w="13100">
                  <a:moveTo>
                    <a:pt x="11678" y="1"/>
                  </a:moveTo>
                  <a:cubicBezTo>
                    <a:pt x="11549" y="1"/>
                    <a:pt x="11420" y="124"/>
                    <a:pt x="11488" y="281"/>
                  </a:cubicBezTo>
                  <a:cubicBezTo>
                    <a:pt x="12666" y="2765"/>
                    <a:pt x="12135" y="5724"/>
                    <a:pt x="10165" y="7645"/>
                  </a:cubicBezTo>
                  <a:cubicBezTo>
                    <a:pt x="8934" y="8849"/>
                    <a:pt x="7310" y="9479"/>
                    <a:pt x="5666" y="9479"/>
                  </a:cubicBezTo>
                  <a:cubicBezTo>
                    <a:pt x="4682" y="9479"/>
                    <a:pt x="3691" y="9254"/>
                    <a:pt x="2772" y="8792"/>
                  </a:cubicBezTo>
                  <a:cubicBezTo>
                    <a:pt x="2012" y="8405"/>
                    <a:pt x="1340" y="7877"/>
                    <a:pt x="784" y="7233"/>
                  </a:cubicBezTo>
                  <a:lnTo>
                    <a:pt x="784" y="7233"/>
                  </a:lnTo>
                  <a:lnTo>
                    <a:pt x="1576" y="7497"/>
                  </a:lnTo>
                  <a:cubicBezTo>
                    <a:pt x="1601" y="7507"/>
                    <a:pt x="1626" y="7511"/>
                    <a:pt x="1651" y="7511"/>
                  </a:cubicBezTo>
                  <a:cubicBezTo>
                    <a:pt x="1735" y="7511"/>
                    <a:pt x="1813" y="7458"/>
                    <a:pt x="1840" y="7374"/>
                  </a:cubicBezTo>
                  <a:cubicBezTo>
                    <a:pt x="1875" y="7265"/>
                    <a:pt x="1815" y="7149"/>
                    <a:pt x="1703" y="7117"/>
                  </a:cubicBezTo>
                  <a:lnTo>
                    <a:pt x="281" y="6646"/>
                  </a:lnTo>
                  <a:cubicBezTo>
                    <a:pt x="259" y="6638"/>
                    <a:pt x="237" y="6634"/>
                    <a:pt x="216" y="6634"/>
                  </a:cubicBezTo>
                  <a:cubicBezTo>
                    <a:pt x="100" y="6634"/>
                    <a:pt x="0" y="6739"/>
                    <a:pt x="21" y="6864"/>
                  </a:cubicBezTo>
                  <a:lnTo>
                    <a:pt x="257" y="8525"/>
                  </a:lnTo>
                  <a:cubicBezTo>
                    <a:pt x="271" y="8623"/>
                    <a:pt x="355" y="8693"/>
                    <a:pt x="454" y="8697"/>
                  </a:cubicBezTo>
                  <a:lnTo>
                    <a:pt x="482" y="8697"/>
                  </a:lnTo>
                  <a:cubicBezTo>
                    <a:pt x="594" y="8679"/>
                    <a:pt x="668" y="8577"/>
                    <a:pt x="654" y="8468"/>
                  </a:cubicBezTo>
                  <a:lnTo>
                    <a:pt x="521" y="7543"/>
                  </a:lnTo>
                  <a:lnTo>
                    <a:pt x="521" y="7543"/>
                  </a:lnTo>
                  <a:cubicBezTo>
                    <a:pt x="1101" y="8208"/>
                    <a:pt x="1805" y="8753"/>
                    <a:pt x="2593" y="9151"/>
                  </a:cubicBezTo>
                  <a:cubicBezTo>
                    <a:pt x="3569" y="9643"/>
                    <a:pt x="4622" y="9883"/>
                    <a:pt x="5667" y="9883"/>
                  </a:cubicBezTo>
                  <a:cubicBezTo>
                    <a:pt x="7414" y="9883"/>
                    <a:pt x="9139" y="9214"/>
                    <a:pt x="10446" y="7937"/>
                  </a:cubicBezTo>
                  <a:cubicBezTo>
                    <a:pt x="12536" y="5896"/>
                    <a:pt x="13099" y="2754"/>
                    <a:pt x="11850" y="115"/>
                  </a:cubicBezTo>
                  <a:lnTo>
                    <a:pt x="11850" y="108"/>
                  </a:lnTo>
                  <a:cubicBezTo>
                    <a:pt x="11810" y="33"/>
                    <a:pt x="11744" y="1"/>
                    <a:pt x="11678"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4"/>
            <p:cNvSpPr/>
            <p:nvPr/>
          </p:nvSpPr>
          <p:spPr>
            <a:xfrm>
              <a:off x="2269399" y="1990746"/>
              <a:ext cx="346452" cy="257386"/>
            </a:xfrm>
            <a:custGeom>
              <a:rect b="b" l="l" r="r" t="t"/>
              <a:pathLst>
                <a:path extrusionOk="0" h="9889" w="13311">
                  <a:moveTo>
                    <a:pt x="7641" y="1"/>
                  </a:moveTo>
                  <a:cubicBezTo>
                    <a:pt x="6347" y="1"/>
                    <a:pt x="5043" y="367"/>
                    <a:pt x="3892" y="1122"/>
                  </a:cubicBezTo>
                  <a:cubicBezTo>
                    <a:pt x="1038" y="2994"/>
                    <a:pt x="0" y="6681"/>
                    <a:pt x="1461" y="9767"/>
                  </a:cubicBezTo>
                  <a:cubicBezTo>
                    <a:pt x="1494" y="9843"/>
                    <a:pt x="1568" y="9889"/>
                    <a:pt x="1645" y="9889"/>
                  </a:cubicBezTo>
                  <a:cubicBezTo>
                    <a:pt x="1674" y="9889"/>
                    <a:pt x="1704" y="9882"/>
                    <a:pt x="1732" y="9869"/>
                  </a:cubicBezTo>
                  <a:cubicBezTo>
                    <a:pt x="1837" y="9819"/>
                    <a:pt x="1876" y="9696"/>
                    <a:pt x="1823" y="9594"/>
                  </a:cubicBezTo>
                  <a:cubicBezTo>
                    <a:pt x="1415" y="8736"/>
                    <a:pt x="1200" y="7793"/>
                    <a:pt x="1204" y="6839"/>
                  </a:cubicBezTo>
                  <a:cubicBezTo>
                    <a:pt x="1204" y="4148"/>
                    <a:pt x="2879" y="1738"/>
                    <a:pt x="5405" y="802"/>
                  </a:cubicBezTo>
                  <a:cubicBezTo>
                    <a:pt x="6134" y="531"/>
                    <a:pt x="6890" y="400"/>
                    <a:pt x="7639" y="400"/>
                  </a:cubicBezTo>
                  <a:cubicBezTo>
                    <a:pt x="9480" y="400"/>
                    <a:pt x="11277" y="1192"/>
                    <a:pt x="12523" y="2645"/>
                  </a:cubicBezTo>
                  <a:lnTo>
                    <a:pt x="11731" y="2381"/>
                  </a:lnTo>
                  <a:cubicBezTo>
                    <a:pt x="11710" y="2376"/>
                    <a:pt x="11691" y="2373"/>
                    <a:pt x="11672" y="2373"/>
                  </a:cubicBezTo>
                  <a:cubicBezTo>
                    <a:pt x="11471" y="2373"/>
                    <a:pt x="11389" y="2678"/>
                    <a:pt x="11604" y="2761"/>
                  </a:cubicBezTo>
                  <a:lnTo>
                    <a:pt x="13026" y="3236"/>
                  </a:lnTo>
                  <a:cubicBezTo>
                    <a:pt x="13048" y="3244"/>
                    <a:pt x="13071" y="3248"/>
                    <a:pt x="13093" y="3248"/>
                  </a:cubicBezTo>
                  <a:cubicBezTo>
                    <a:pt x="13211" y="3248"/>
                    <a:pt x="13311" y="3142"/>
                    <a:pt x="13290" y="3015"/>
                  </a:cubicBezTo>
                  <a:lnTo>
                    <a:pt x="13054" y="1358"/>
                  </a:lnTo>
                  <a:cubicBezTo>
                    <a:pt x="13034" y="1244"/>
                    <a:pt x="12947" y="1192"/>
                    <a:pt x="12860" y="1192"/>
                  </a:cubicBezTo>
                  <a:cubicBezTo>
                    <a:pt x="12753" y="1192"/>
                    <a:pt x="12644" y="1272"/>
                    <a:pt x="12660" y="1414"/>
                  </a:cubicBezTo>
                  <a:lnTo>
                    <a:pt x="12790" y="2336"/>
                  </a:lnTo>
                  <a:cubicBezTo>
                    <a:pt x="11448" y="803"/>
                    <a:pt x="9555" y="1"/>
                    <a:pt x="7641"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4"/>
            <p:cNvSpPr/>
            <p:nvPr/>
          </p:nvSpPr>
          <p:spPr>
            <a:xfrm>
              <a:off x="2423534" y="2085044"/>
              <a:ext cx="16580" cy="27641"/>
            </a:xfrm>
            <a:custGeom>
              <a:rect b="b" l="l" r="r" t="t"/>
              <a:pathLst>
                <a:path extrusionOk="0" h="1062" w="637">
                  <a:moveTo>
                    <a:pt x="426" y="0"/>
                  </a:moveTo>
                  <a:cubicBezTo>
                    <a:pt x="313" y="4"/>
                    <a:pt x="225" y="95"/>
                    <a:pt x="229" y="204"/>
                  </a:cubicBezTo>
                  <a:lnTo>
                    <a:pt x="232" y="574"/>
                  </a:lnTo>
                  <a:lnTo>
                    <a:pt x="84" y="715"/>
                  </a:lnTo>
                  <a:cubicBezTo>
                    <a:pt x="4" y="792"/>
                    <a:pt x="0" y="919"/>
                    <a:pt x="77" y="1000"/>
                  </a:cubicBezTo>
                  <a:cubicBezTo>
                    <a:pt x="115" y="1041"/>
                    <a:pt x="167" y="1061"/>
                    <a:pt x="219" y="1061"/>
                  </a:cubicBezTo>
                  <a:cubicBezTo>
                    <a:pt x="269" y="1061"/>
                    <a:pt x="319" y="1043"/>
                    <a:pt x="359" y="1007"/>
                  </a:cubicBezTo>
                  <a:lnTo>
                    <a:pt x="570" y="806"/>
                  </a:lnTo>
                  <a:cubicBezTo>
                    <a:pt x="612" y="767"/>
                    <a:pt x="637" y="711"/>
                    <a:pt x="637" y="655"/>
                  </a:cubicBezTo>
                  <a:lnTo>
                    <a:pt x="630" y="197"/>
                  </a:lnTo>
                  <a:cubicBezTo>
                    <a:pt x="626" y="88"/>
                    <a:pt x="538" y="0"/>
                    <a:pt x="429"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24"/>
            <p:cNvSpPr/>
            <p:nvPr/>
          </p:nvSpPr>
          <p:spPr>
            <a:xfrm>
              <a:off x="2321584" y="2035279"/>
              <a:ext cx="289244" cy="266912"/>
            </a:xfrm>
            <a:custGeom>
              <a:rect b="b" l="l" r="r" t="t"/>
              <a:pathLst>
                <a:path extrusionOk="0" h="10255" w="11113">
                  <a:moveTo>
                    <a:pt x="3857" y="3932"/>
                  </a:moveTo>
                  <a:lnTo>
                    <a:pt x="4128" y="3964"/>
                  </a:lnTo>
                  <a:cubicBezTo>
                    <a:pt x="4145" y="3965"/>
                    <a:pt x="4161" y="3966"/>
                    <a:pt x="4177" y="3966"/>
                  </a:cubicBezTo>
                  <a:cubicBezTo>
                    <a:pt x="4205" y="3966"/>
                    <a:pt x="4233" y="3963"/>
                    <a:pt x="4262" y="3957"/>
                  </a:cubicBezTo>
                  <a:lnTo>
                    <a:pt x="4262" y="3957"/>
                  </a:lnTo>
                  <a:lnTo>
                    <a:pt x="4051" y="4421"/>
                  </a:lnTo>
                  <a:lnTo>
                    <a:pt x="3709" y="4323"/>
                  </a:lnTo>
                  <a:lnTo>
                    <a:pt x="3857" y="3932"/>
                  </a:lnTo>
                  <a:close/>
                  <a:moveTo>
                    <a:pt x="5194" y="3834"/>
                  </a:moveTo>
                  <a:lnTo>
                    <a:pt x="5588" y="4316"/>
                  </a:lnTo>
                  <a:lnTo>
                    <a:pt x="5546" y="4453"/>
                  </a:lnTo>
                  <a:cubicBezTo>
                    <a:pt x="5504" y="4558"/>
                    <a:pt x="5560" y="4678"/>
                    <a:pt x="5666" y="4713"/>
                  </a:cubicBezTo>
                  <a:cubicBezTo>
                    <a:pt x="5688" y="4721"/>
                    <a:pt x="5710" y="4725"/>
                    <a:pt x="5732" y="4725"/>
                  </a:cubicBezTo>
                  <a:cubicBezTo>
                    <a:pt x="5818" y="4725"/>
                    <a:pt x="5898" y="4667"/>
                    <a:pt x="5926" y="4579"/>
                  </a:cubicBezTo>
                  <a:lnTo>
                    <a:pt x="5975" y="4428"/>
                  </a:lnTo>
                  <a:cubicBezTo>
                    <a:pt x="6018" y="4308"/>
                    <a:pt x="5993" y="4175"/>
                    <a:pt x="5912" y="4076"/>
                  </a:cubicBezTo>
                  <a:lnTo>
                    <a:pt x="5806" y="3946"/>
                  </a:lnTo>
                  <a:lnTo>
                    <a:pt x="6158" y="4213"/>
                  </a:lnTo>
                  <a:cubicBezTo>
                    <a:pt x="6193" y="4241"/>
                    <a:pt x="6235" y="4255"/>
                    <a:pt x="6276" y="4255"/>
                  </a:cubicBezTo>
                  <a:cubicBezTo>
                    <a:pt x="6304" y="4255"/>
                    <a:pt x="6331" y="4249"/>
                    <a:pt x="6355" y="4238"/>
                  </a:cubicBezTo>
                  <a:lnTo>
                    <a:pt x="6609" y="4133"/>
                  </a:lnTo>
                  <a:lnTo>
                    <a:pt x="6764" y="4308"/>
                  </a:lnTo>
                  <a:cubicBezTo>
                    <a:pt x="6801" y="4352"/>
                    <a:pt x="6855" y="4377"/>
                    <a:pt x="6911" y="4377"/>
                  </a:cubicBezTo>
                  <a:cubicBezTo>
                    <a:pt x="6918" y="4377"/>
                    <a:pt x="6925" y="4376"/>
                    <a:pt x="6932" y="4375"/>
                  </a:cubicBezTo>
                  <a:lnTo>
                    <a:pt x="7425" y="4333"/>
                  </a:lnTo>
                  <a:lnTo>
                    <a:pt x="7443" y="4421"/>
                  </a:lnTo>
                  <a:cubicBezTo>
                    <a:pt x="7460" y="4506"/>
                    <a:pt x="7400" y="4583"/>
                    <a:pt x="7316" y="4586"/>
                  </a:cubicBezTo>
                  <a:lnTo>
                    <a:pt x="6461" y="4657"/>
                  </a:lnTo>
                  <a:cubicBezTo>
                    <a:pt x="6267" y="4671"/>
                    <a:pt x="6123" y="4836"/>
                    <a:pt x="6134" y="5030"/>
                  </a:cubicBezTo>
                  <a:lnTo>
                    <a:pt x="5567" y="4840"/>
                  </a:lnTo>
                  <a:cubicBezTo>
                    <a:pt x="5553" y="4836"/>
                    <a:pt x="5543" y="4822"/>
                    <a:pt x="5539" y="4808"/>
                  </a:cubicBezTo>
                  <a:cubicBezTo>
                    <a:pt x="5504" y="4593"/>
                    <a:pt x="5321" y="4435"/>
                    <a:pt x="5103" y="4435"/>
                  </a:cubicBezTo>
                  <a:lnTo>
                    <a:pt x="5092" y="4435"/>
                  </a:lnTo>
                  <a:lnTo>
                    <a:pt x="4476" y="4449"/>
                  </a:lnTo>
                  <a:lnTo>
                    <a:pt x="4656" y="4052"/>
                  </a:lnTo>
                  <a:cubicBezTo>
                    <a:pt x="4674" y="4016"/>
                    <a:pt x="4705" y="3988"/>
                    <a:pt x="4740" y="3978"/>
                  </a:cubicBezTo>
                  <a:lnTo>
                    <a:pt x="5194" y="3834"/>
                  </a:lnTo>
                  <a:close/>
                  <a:moveTo>
                    <a:pt x="9857" y="4520"/>
                  </a:moveTo>
                  <a:cubicBezTo>
                    <a:pt x="9892" y="4520"/>
                    <a:pt x="9927" y="4532"/>
                    <a:pt x="9955" y="4558"/>
                  </a:cubicBezTo>
                  <a:lnTo>
                    <a:pt x="10359" y="4956"/>
                  </a:lnTo>
                  <a:cubicBezTo>
                    <a:pt x="10363" y="5076"/>
                    <a:pt x="10363" y="5199"/>
                    <a:pt x="10359" y="5318"/>
                  </a:cubicBezTo>
                  <a:cubicBezTo>
                    <a:pt x="10310" y="6504"/>
                    <a:pt x="9818" y="7630"/>
                    <a:pt x="8977" y="8467"/>
                  </a:cubicBezTo>
                  <a:cubicBezTo>
                    <a:pt x="8850" y="8597"/>
                    <a:pt x="8716" y="8717"/>
                    <a:pt x="8572" y="8830"/>
                  </a:cubicBezTo>
                  <a:cubicBezTo>
                    <a:pt x="8646" y="8724"/>
                    <a:pt x="8709" y="8612"/>
                    <a:pt x="8758" y="8495"/>
                  </a:cubicBezTo>
                  <a:lnTo>
                    <a:pt x="9680" y="6367"/>
                  </a:lnTo>
                  <a:cubicBezTo>
                    <a:pt x="9738" y="6235"/>
                    <a:pt x="9640" y="6088"/>
                    <a:pt x="9499" y="6088"/>
                  </a:cubicBezTo>
                  <a:cubicBezTo>
                    <a:pt x="9493" y="6088"/>
                    <a:pt x="9486" y="6088"/>
                    <a:pt x="9480" y="6089"/>
                  </a:cubicBezTo>
                  <a:lnTo>
                    <a:pt x="9392" y="6092"/>
                  </a:lnTo>
                  <a:lnTo>
                    <a:pt x="9891" y="5100"/>
                  </a:lnTo>
                  <a:cubicBezTo>
                    <a:pt x="9976" y="4935"/>
                    <a:pt x="9923" y="4734"/>
                    <a:pt x="9772" y="4629"/>
                  </a:cubicBezTo>
                  <a:lnTo>
                    <a:pt x="9730" y="4601"/>
                  </a:lnTo>
                  <a:lnTo>
                    <a:pt x="9740" y="4583"/>
                  </a:lnTo>
                  <a:cubicBezTo>
                    <a:pt x="9766" y="4541"/>
                    <a:pt x="9811" y="4520"/>
                    <a:pt x="9857" y="4520"/>
                  </a:cubicBezTo>
                  <a:close/>
                  <a:moveTo>
                    <a:pt x="5635" y="1"/>
                  </a:moveTo>
                  <a:cubicBezTo>
                    <a:pt x="4318" y="1"/>
                    <a:pt x="3006" y="506"/>
                    <a:pt x="2010" y="1504"/>
                  </a:cubicBezTo>
                  <a:cubicBezTo>
                    <a:pt x="131" y="3383"/>
                    <a:pt x="1" y="6384"/>
                    <a:pt x="1707" y="8422"/>
                  </a:cubicBezTo>
                  <a:cubicBezTo>
                    <a:pt x="1752" y="8474"/>
                    <a:pt x="1806" y="8496"/>
                    <a:pt x="1858" y="8496"/>
                  </a:cubicBezTo>
                  <a:cubicBezTo>
                    <a:pt x="2006" y="8496"/>
                    <a:pt x="2142" y="8316"/>
                    <a:pt x="2017" y="8165"/>
                  </a:cubicBezTo>
                  <a:cubicBezTo>
                    <a:pt x="856" y="6782"/>
                    <a:pt x="585" y="4864"/>
                    <a:pt x="1313" y="3218"/>
                  </a:cubicBezTo>
                  <a:cubicBezTo>
                    <a:pt x="2042" y="1568"/>
                    <a:pt x="3643" y="480"/>
                    <a:pt x="5441" y="407"/>
                  </a:cubicBezTo>
                  <a:cubicBezTo>
                    <a:pt x="5506" y="404"/>
                    <a:pt x="5572" y="403"/>
                    <a:pt x="5638" y="403"/>
                  </a:cubicBezTo>
                  <a:cubicBezTo>
                    <a:pt x="5840" y="403"/>
                    <a:pt x="6044" y="415"/>
                    <a:pt x="6243" y="442"/>
                  </a:cubicBezTo>
                  <a:lnTo>
                    <a:pt x="6514" y="776"/>
                  </a:lnTo>
                  <a:lnTo>
                    <a:pt x="6401" y="1040"/>
                  </a:lnTo>
                  <a:lnTo>
                    <a:pt x="6239" y="744"/>
                  </a:lnTo>
                  <a:cubicBezTo>
                    <a:pt x="6201" y="681"/>
                    <a:pt x="6134" y="642"/>
                    <a:pt x="6063" y="642"/>
                  </a:cubicBezTo>
                  <a:lnTo>
                    <a:pt x="5419" y="642"/>
                  </a:lnTo>
                  <a:cubicBezTo>
                    <a:pt x="5346" y="642"/>
                    <a:pt x="5279" y="684"/>
                    <a:pt x="5244" y="748"/>
                  </a:cubicBezTo>
                  <a:lnTo>
                    <a:pt x="4793" y="1610"/>
                  </a:lnTo>
                  <a:cubicBezTo>
                    <a:pt x="4663" y="1860"/>
                    <a:pt x="4828" y="2159"/>
                    <a:pt x="5110" y="2183"/>
                  </a:cubicBezTo>
                  <a:lnTo>
                    <a:pt x="5469" y="2215"/>
                  </a:lnTo>
                  <a:cubicBezTo>
                    <a:pt x="5472" y="2215"/>
                    <a:pt x="5476" y="2215"/>
                    <a:pt x="5479" y="2215"/>
                  </a:cubicBezTo>
                  <a:cubicBezTo>
                    <a:pt x="5546" y="2215"/>
                    <a:pt x="5608" y="2184"/>
                    <a:pt x="5648" y="2131"/>
                  </a:cubicBezTo>
                  <a:lnTo>
                    <a:pt x="5785" y="1937"/>
                  </a:lnTo>
                  <a:lnTo>
                    <a:pt x="5856" y="2029"/>
                  </a:lnTo>
                  <a:lnTo>
                    <a:pt x="5810" y="2373"/>
                  </a:lnTo>
                  <a:lnTo>
                    <a:pt x="5194" y="2461"/>
                  </a:lnTo>
                  <a:cubicBezTo>
                    <a:pt x="5163" y="2468"/>
                    <a:pt x="5131" y="2479"/>
                    <a:pt x="5106" y="2500"/>
                  </a:cubicBezTo>
                  <a:lnTo>
                    <a:pt x="4315" y="3081"/>
                  </a:lnTo>
                  <a:cubicBezTo>
                    <a:pt x="4276" y="3109"/>
                    <a:pt x="4248" y="3147"/>
                    <a:pt x="4237" y="3197"/>
                  </a:cubicBezTo>
                  <a:lnTo>
                    <a:pt x="4149" y="3559"/>
                  </a:lnTo>
                  <a:lnTo>
                    <a:pt x="3878" y="3524"/>
                  </a:lnTo>
                  <a:cubicBezTo>
                    <a:pt x="3863" y="3522"/>
                    <a:pt x="3848" y="3521"/>
                    <a:pt x="3833" y="3521"/>
                  </a:cubicBezTo>
                  <a:cubicBezTo>
                    <a:pt x="3681" y="3521"/>
                    <a:pt x="3542" y="3616"/>
                    <a:pt x="3488" y="3763"/>
                  </a:cubicBezTo>
                  <a:lnTo>
                    <a:pt x="3322" y="4210"/>
                  </a:lnTo>
                  <a:cubicBezTo>
                    <a:pt x="3249" y="4411"/>
                    <a:pt x="3361" y="4632"/>
                    <a:pt x="3569" y="4692"/>
                  </a:cubicBezTo>
                  <a:lnTo>
                    <a:pt x="3572" y="4692"/>
                  </a:lnTo>
                  <a:lnTo>
                    <a:pt x="3569" y="4696"/>
                  </a:lnTo>
                  <a:cubicBezTo>
                    <a:pt x="3379" y="4780"/>
                    <a:pt x="3256" y="4963"/>
                    <a:pt x="3245" y="5171"/>
                  </a:cubicBezTo>
                  <a:lnTo>
                    <a:pt x="3242" y="5269"/>
                  </a:lnTo>
                  <a:lnTo>
                    <a:pt x="2679" y="5909"/>
                  </a:lnTo>
                  <a:cubicBezTo>
                    <a:pt x="2594" y="6008"/>
                    <a:pt x="2548" y="6135"/>
                    <a:pt x="2548" y="6265"/>
                  </a:cubicBezTo>
                  <a:lnTo>
                    <a:pt x="2548" y="7014"/>
                  </a:lnTo>
                  <a:cubicBezTo>
                    <a:pt x="2548" y="7208"/>
                    <a:pt x="2626" y="7391"/>
                    <a:pt x="2767" y="7524"/>
                  </a:cubicBezTo>
                  <a:lnTo>
                    <a:pt x="3301" y="8042"/>
                  </a:lnTo>
                  <a:cubicBezTo>
                    <a:pt x="3417" y="8154"/>
                    <a:pt x="3569" y="8225"/>
                    <a:pt x="3731" y="8239"/>
                  </a:cubicBezTo>
                  <a:lnTo>
                    <a:pt x="5310" y="8376"/>
                  </a:lnTo>
                  <a:lnTo>
                    <a:pt x="5303" y="8425"/>
                  </a:lnTo>
                  <a:cubicBezTo>
                    <a:pt x="5279" y="8615"/>
                    <a:pt x="5363" y="8809"/>
                    <a:pt x="5518" y="8925"/>
                  </a:cubicBezTo>
                  <a:lnTo>
                    <a:pt x="5796" y="9132"/>
                  </a:lnTo>
                  <a:lnTo>
                    <a:pt x="5778" y="9192"/>
                  </a:lnTo>
                  <a:cubicBezTo>
                    <a:pt x="5715" y="9400"/>
                    <a:pt x="5778" y="9625"/>
                    <a:pt x="5944" y="9762"/>
                  </a:cubicBezTo>
                  <a:lnTo>
                    <a:pt x="6025" y="9836"/>
                  </a:lnTo>
                  <a:cubicBezTo>
                    <a:pt x="5961" y="9840"/>
                    <a:pt x="5894" y="9843"/>
                    <a:pt x="5828" y="9847"/>
                  </a:cubicBezTo>
                  <a:cubicBezTo>
                    <a:pt x="5761" y="9849"/>
                    <a:pt x="5695" y="9851"/>
                    <a:pt x="5629" y="9851"/>
                  </a:cubicBezTo>
                  <a:cubicBezTo>
                    <a:pt x="4523" y="9851"/>
                    <a:pt x="3448" y="9463"/>
                    <a:pt x="2598" y="8749"/>
                  </a:cubicBezTo>
                  <a:cubicBezTo>
                    <a:pt x="2555" y="8713"/>
                    <a:pt x="2510" y="8698"/>
                    <a:pt x="2468" y="8698"/>
                  </a:cubicBezTo>
                  <a:cubicBezTo>
                    <a:pt x="2306" y="8698"/>
                    <a:pt x="2176" y="8918"/>
                    <a:pt x="2341" y="9055"/>
                  </a:cubicBezTo>
                  <a:cubicBezTo>
                    <a:pt x="3263" y="9832"/>
                    <a:pt x="4427" y="10255"/>
                    <a:pt x="5634" y="10255"/>
                  </a:cubicBezTo>
                  <a:cubicBezTo>
                    <a:pt x="5704" y="10255"/>
                    <a:pt x="5775" y="10255"/>
                    <a:pt x="5845" y="10251"/>
                  </a:cubicBezTo>
                  <a:cubicBezTo>
                    <a:pt x="7798" y="10170"/>
                    <a:pt x="9533" y="8988"/>
                    <a:pt x="10324" y="7201"/>
                  </a:cubicBezTo>
                  <a:cubicBezTo>
                    <a:pt x="11112" y="5413"/>
                    <a:pt x="10817" y="3330"/>
                    <a:pt x="9561" y="1835"/>
                  </a:cubicBezTo>
                  <a:cubicBezTo>
                    <a:pt x="9516" y="1781"/>
                    <a:pt x="9462" y="1759"/>
                    <a:pt x="9410" y="1759"/>
                  </a:cubicBezTo>
                  <a:cubicBezTo>
                    <a:pt x="9262" y="1759"/>
                    <a:pt x="9127" y="1941"/>
                    <a:pt x="9255" y="2092"/>
                  </a:cubicBezTo>
                  <a:cubicBezTo>
                    <a:pt x="9793" y="2732"/>
                    <a:pt x="10152" y="3506"/>
                    <a:pt x="10293" y="4333"/>
                  </a:cubicBezTo>
                  <a:lnTo>
                    <a:pt x="10233" y="4277"/>
                  </a:lnTo>
                  <a:cubicBezTo>
                    <a:pt x="10126" y="4171"/>
                    <a:pt x="9988" y="4120"/>
                    <a:pt x="9852" y="4120"/>
                  </a:cubicBezTo>
                  <a:cubicBezTo>
                    <a:pt x="9674" y="4120"/>
                    <a:pt x="9499" y="4207"/>
                    <a:pt x="9395" y="4372"/>
                  </a:cubicBezTo>
                  <a:lnTo>
                    <a:pt x="9360" y="4428"/>
                  </a:lnTo>
                  <a:cubicBezTo>
                    <a:pt x="9356" y="4428"/>
                    <a:pt x="9351" y="4428"/>
                    <a:pt x="9347" y="4428"/>
                  </a:cubicBezTo>
                  <a:cubicBezTo>
                    <a:pt x="9257" y="4428"/>
                    <a:pt x="9170" y="4463"/>
                    <a:pt x="9103" y="4527"/>
                  </a:cubicBezTo>
                  <a:lnTo>
                    <a:pt x="8839" y="4213"/>
                  </a:lnTo>
                  <a:cubicBezTo>
                    <a:pt x="8795" y="4161"/>
                    <a:pt x="8741" y="4139"/>
                    <a:pt x="8690" y="4139"/>
                  </a:cubicBezTo>
                  <a:cubicBezTo>
                    <a:pt x="8541" y="4139"/>
                    <a:pt x="8405" y="4320"/>
                    <a:pt x="8533" y="4474"/>
                  </a:cubicBezTo>
                  <a:lnTo>
                    <a:pt x="8934" y="4949"/>
                  </a:lnTo>
                  <a:cubicBezTo>
                    <a:pt x="8975" y="4997"/>
                    <a:pt x="9032" y="5022"/>
                    <a:pt x="9089" y="5022"/>
                  </a:cubicBezTo>
                  <a:cubicBezTo>
                    <a:pt x="9140" y="5022"/>
                    <a:pt x="9190" y="5003"/>
                    <a:pt x="9230" y="4963"/>
                  </a:cubicBezTo>
                  <a:lnTo>
                    <a:pt x="9357" y="4836"/>
                  </a:lnTo>
                  <a:lnTo>
                    <a:pt x="9522" y="4942"/>
                  </a:lnTo>
                  <a:lnTo>
                    <a:pt x="8924" y="6131"/>
                  </a:lnTo>
                  <a:lnTo>
                    <a:pt x="8892" y="6131"/>
                  </a:lnTo>
                  <a:cubicBezTo>
                    <a:pt x="8888" y="6131"/>
                    <a:pt x="8885" y="6131"/>
                    <a:pt x="8881" y="6131"/>
                  </a:cubicBezTo>
                  <a:cubicBezTo>
                    <a:pt x="8839" y="6131"/>
                    <a:pt x="8802" y="6114"/>
                    <a:pt x="8776" y="6082"/>
                  </a:cubicBezTo>
                  <a:lnTo>
                    <a:pt x="7984" y="5114"/>
                  </a:lnTo>
                  <a:cubicBezTo>
                    <a:pt x="7939" y="5052"/>
                    <a:pt x="7881" y="5026"/>
                    <a:pt x="7825" y="5026"/>
                  </a:cubicBezTo>
                  <a:cubicBezTo>
                    <a:pt x="7673" y="5026"/>
                    <a:pt x="7531" y="5216"/>
                    <a:pt x="7675" y="5368"/>
                  </a:cubicBezTo>
                  <a:lnTo>
                    <a:pt x="8466" y="6335"/>
                  </a:lnTo>
                  <a:cubicBezTo>
                    <a:pt x="8572" y="6463"/>
                    <a:pt x="8726" y="6533"/>
                    <a:pt x="8889" y="6533"/>
                  </a:cubicBezTo>
                  <a:cubicBezTo>
                    <a:pt x="8901" y="6533"/>
                    <a:pt x="8912" y="6533"/>
                    <a:pt x="8924" y="6532"/>
                  </a:cubicBezTo>
                  <a:lnTo>
                    <a:pt x="9181" y="6511"/>
                  </a:lnTo>
                  <a:lnTo>
                    <a:pt x="9181" y="6511"/>
                  </a:lnTo>
                  <a:lnTo>
                    <a:pt x="8393" y="8337"/>
                  </a:lnTo>
                  <a:cubicBezTo>
                    <a:pt x="8336" y="8471"/>
                    <a:pt x="8259" y="8594"/>
                    <a:pt x="8167" y="8703"/>
                  </a:cubicBezTo>
                  <a:lnTo>
                    <a:pt x="7538" y="9456"/>
                  </a:lnTo>
                  <a:cubicBezTo>
                    <a:pt x="7221" y="9597"/>
                    <a:pt x="6890" y="9699"/>
                    <a:pt x="6552" y="9766"/>
                  </a:cubicBezTo>
                  <a:lnTo>
                    <a:pt x="6204" y="9463"/>
                  </a:lnTo>
                  <a:cubicBezTo>
                    <a:pt x="6162" y="9428"/>
                    <a:pt x="6144" y="9368"/>
                    <a:pt x="6162" y="9315"/>
                  </a:cubicBezTo>
                  <a:lnTo>
                    <a:pt x="6222" y="9122"/>
                  </a:lnTo>
                  <a:cubicBezTo>
                    <a:pt x="6246" y="9037"/>
                    <a:pt x="6218" y="8949"/>
                    <a:pt x="6151" y="8900"/>
                  </a:cubicBezTo>
                  <a:lnTo>
                    <a:pt x="5757" y="8608"/>
                  </a:lnTo>
                  <a:cubicBezTo>
                    <a:pt x="5719" y="8576"/>
                    <a:pt x="5697" y="8531"/>
                    <a:pt x="5704" y="8478"/>
                  </a:cubicBezTo>
                  <a:lnTo>
                    <a:pt x="5736" y="8225"/>
                  </a:lnTo>
                  <a:cubicBezTo>
                    <a:pt x="5750" y="8108"/>
                    <a:pt x="5666" y="8006"/>
                    <a:pt x="5553" y="7999"/>
                  </a:cubicBezTo>
                  <a:lnTo>
                    <a:pt x="3766" y="7845"/>
                  </a:lnTo>
                  <a:cubicBezTo>
                    <a:pt x="3695" y="7838"/>
                    <a:pt x="3629" y="7809"/>
                    <a:pt x="3579" y="7760"/>
                  </a:cubicBezTo>
                  <a:lnTo>
                    <a:pt x="3044" y="7243"/>
                  </a:lnTo>
                  <a:cubicBezTo>
                    <a:pt x="2985" y="7183"/>
                    <a:pt x="2949" y="7106"/>
                    <a:pt x="2949" y="7021"/>
                  </a:cubicBezTo>
                  <a:lnTo>
                    <a:pt x="2949" y="6272"/>
                  </a:lnTo>
                  <a:cubicBezTo>
                    <a:pt x="2949" y="6240"/>
                    <a:pt x="2960" y="6205"/>
                    <a:pt x="2985" y="6180"/>
                  </a:cubicBezTo>
                  <a:lnTo>
                    <a:pt x="3593" y="5484"/>
                  </a:lnTo>
                  <a:cubicBezTo>
                    <a:pt x="3622" y="5452"/>
                    <a:pt x="3639" y="5406"/>
                    <a:pt x="3643" y="5361"/>
                  </a:cubicBezTo>
                  <a:lnTo>
                    <a:pt x="3650" y="5192"/>
                  </a:lnTo>
                  <a:cubicBezTo>
                    <a:pt x="3650" y="5139"/>
                    <a:pt x="3681" y="5090"/>
                    <a:pt x="3731" y="5068"/>
                  </a:cubicBezTo>
                  <a:lnTo>
                    <a:pt x="4209" y="4857"/>
                  </a:lnTo>
                  <a:lnTo>
                    <a:pt x="5103" y="4836"/>
                  </a:lnTo>
                  <a:cubicBezTo>
                    <a:pt x="5124" y="4836"/>
                    <a:pt x="5141" y="4854"/>
                    <a:pt x="5145" y="4871"/>
                  </a:cubicBezTo>
                  <a:cubicBezTo>
                    <a:pt x="5170" y="5037"/>
                    <a:pt x="5286" y="5171"/>
                    <a:pt x="5441" y="5220"/>
                  </a:cubicBezTo>
                  <a:lnTo>
                    <a:pt x="6081" y="5434"/>
                  </a:lnTo>
                  <a:cubicBezTo>
                    <a:pt x="6121" y="5448"/>
                    <a:pt x="6160" y="5455"/>
                    <a:pt x="6199" y="5455"/>
                  </a:cubicBezTo>
                  <a:cubicBezTo>
                    <a:pt x="6403" y="5455"/>
                    <a:pt x="6575" y="5273"/>
                    <a:pt x="6545" y="5051"/>
                  </a:cubicBezTo>
                  <a:lnTo>
                    <a:pt x="7348" y="4988"/>
                  </a:lnTo>
                  <a:cubicBezTo>
                    <a:pt x="7671" y="4963"/>
                    <a:pt x="7900" y="4664"/>
                    <a:pt x="7837" y="4344"/>
                  </a:cubicBezTo>
                  <a:lnTo>
                    <a:pt x="7812" y="4231"/>
                  </a:lnTo>
                  <a:cubicBezTo>
                    <a:pt x="7779" y="4059"/>
                    <a:pt x="7625" y="3934"/>
                    <a:pt x="7452" y="3934"/>
                  </a:cubicBezTo>
                  <a:cubicBezTo>
                    <a:pt x="7441" y="3934"/>
                    <a:pt x="7429" y="3934"/>
                    <a:pt x="7418" y="3936"/>
                  </a:cubicBezTo>
                  <a:lnTo>
                    <a:pt x="6996" y="3971"/>
                  </a:lnTo>
                  <a:lnTo>
                    <a:pt x="6932" y="3900"/>
                  </a:lnTo>
                  <a:lnTo>
                    <a:pt x="7488" y="3344"/>
                  </a:lnTo>
                  <a:cubicBezTo>
                    <a:pt x="7634" y="3198"/>
                    <a:pt x="7500" y="2998"/>
                    <a:pt x="7345" y="2998"/>
                  </a:cubicBezTo>
                  <a:cubicBezTo>
                    <a:pt x="7298" y="2998"/>
                    <a:pt x="7250" y="3016"/>
                    <a:pt x="7207" y="3059"/>
                  </a:cubicBezTo>
                  <a:lnTo>
                    <a:pt x="6531" y="3731"/>
                  </a:lnTo>
                  <a:lnTo>
                    <a:pt x="6306" y="3826"/>
                  </a:lnTo>
                  <a:lnTo>
                    <a:pt x="5676" y="3348"/>
                  </a:lnTo>
                  <a:cubicBezTo>
                    <a:pt x="5641" y="3320"/>
                    <a:pt x="5598" y="3306"/>
                    <a:pt x="5556" y="3306"/>
                  </a:cubicBezTo>
                  <a:cubicBezTo>
                    <a:pt x="5534" y="3306"/>
                    <a:pt x="5513" y="3309"/>
                    <a:pt x="5493" y="3316"/>
                  </a:cubicBezTo>
                  <a:lnTo>
                    <a:pt x="4617" y="3594"/>
                  </a:lnTo>
                  <a:cubicBezTo>
                    <a:pt x="4593" y="3601"/>
                    <a:pt x="4568" y="3612"/>
                    <a:pt x="4543" y="3626"/>
                  </a:cubicBezTo>
                  <a:lnTo>
                    <a:pt x="4607" y="3362"/>
                  </a:lnTo>
                  <a:lnTo>
                    <a:pt x="5300" y="2855"/>
                  </a:lnTo>
                  <a:lnTo>
                    <a:pt x="6014" y="2750"/>
                  </a:lnTo>
                  <a:cubicBezTo>
                    <a:pt x="6102" y="2736"/>
                    <a:pt x="6172" y="2669"/>
                    <a:pt x="6183" y="2581"/>
                  </a:cubicBezTo>
                  <a:lnTo>
                    <a:pt x="6264" y="2004"/>
                  </a:lnTo>
                  <a:cubicBezTo>
                    <a:pt x="6271" y="1948"/>
                    <a:pt x="6257" y="1895"/>
                    <a:pt x="6222" y="1853"/>
                  </a:cubicBezTo>
                  <a:lnTo>
                    <a:pt x="5930" y="1480"/>
                  </a:lnTo>
                  <a:cubicBezTo>
                    <a:pt x="5889" y="1429"/>
                    <a:pt x="5832" y="1404"/>
                    <a:pt x="5774" y="1404"/>
                  </a:cubicBezTo>
                  <a:cubicBezTo>
                    <a:pt x="5712" y="1404"/>
                    <a:pt x="5650" y="1433"/>
                    <a:pt x="5609" y="1490"/>
                  </a:cubicBezTo>
                  <a:lnTo>
                    <a:pt x="5384" y="1810"/>
                  </a:lnTo>
                  <a:lnTo>
                    <a:pt x="5152" y="1789"/>
                  </a:lnTo>
                  <a:lnTo>
                    <a:pt x="5539" y="1047"/>
                  </a:lnTo>
                  <a:lnTo>
                    <a:pt x="5944" y="1047"/>
                  </a:lnTo>
                  <a:lnTo>
                    <a:pt x="6250" y="1596"/>
                  </a:lnTo>
                  <a:cubicBezTo>
                    <a:pt x="6288" y="1664"/>
                    <a:pt x="6356" y="1698"/>
                    <a:pt x="6424" y="1698"/>
                  </a:cubicBezTo>
                  <a:cubicBezTo>
                    <a:pt x="6499" y="1698"/>
                    <a:pt x="6574" y="1657"/>
                    <a:pt x="6609" y="1578"/>
                  </a:cubicBezTo>
                  <a:lnTo>
                    <a:pt x="6890" y="917"/>
                  </a:lnTo>
                  <a:cubicBezTo>
                    <a:pt x="6939" y="801"/>
                    <a:pt x="6925" y="667"/>
                    <a:pt x="6855" y="561"/>
                  </a:cubicBezTo>
                  <a:lnTo>
                    <a:pt x="6855" y="561"/>
                  </a:lnTo>
                  <a:cubicBezTo>
                    <a:pt x="7523" y="741"/>
                    <a:pt x="8143" y="1064"/>
                    <a:pt x="8671" y="1508"/>
                  </a:cubicBezTo>
                  <a:cubicBezTo>
                    <a:pt x="8713" y="1544"/>
                    <a:pt x="8758" y="1559"/>
                    <a:pt x="8800" y="1559"/>
                  </a:cubicBezTo>
                  <a:cubicBezTo>
                    <a:pt x="8963" y="1559"/>
                    <a:pt x="9092" y="1338"/>
                    <a:pt x="8927" y="1202"/>
                  </a:cubicBezTo>
                  <a:cubicBezTo>
                    <a:pt x="7972" y="398"/>
                    <a:pt x="6802" y="1"/>
                    <a:pt x="5635"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124"/>
          <p:cNvGrpSpPr/>
          <p:nvPr/>
        </p:nvGrpSpPr>
        <p:grpSpPr>
          <a:xfrm>
            <a:off x="6976771" y="1824604"/>
            <a:ext cx="618411" cy="699111"/>
            <a:chOff x="1311970" y="1511887"/>
            <a:chExt cx="345810" cy="345547"/>
          </a:xfrm>
        </p:grpSpPr>
        <p:sp>
          <p:nvSpPr>
            <p:cNvPr id="2100" name="Google Shape;2100;p124"/>
            <p:cNvSpPr/>
            <p:nvPr/>
          </p:nvSpPr>
          <p:spPr>
            <a:xfrm>
              <a:off x="1446990" y="1619656"/>
              <a:ext cx="27041" cy="59589"/>
            </a:xfrm>
            <a:custGeom>
              <a:rect b="b" l="l" r="r" t="t"/>
              <a:pathLst>
                <a:path extrusionOk="0" h="2272" w="1031">
                  <a:moveTo>
                    <a:pt x="617" y="0"/>
                  </a:moveTo>
                  <a:cubicBezTo>
                    <a:pt x="275" y="0"/>
                    <a:pt x="1" y="280"/>
                    <a:pt x="1" y="621"/>
                  </a:cubicBezTo>
                  <a:lnTo>
                    <a:pt x="1" y="766"/>
                  </a:lnTo>
                  <a:cubicBezTo>
                    <a:pt x="1" y="944"/>
                    <a:pt x="30" y="1117"/>
                    <a:pt x="83" y="1285"/>
                  </a:cubicBezTo>
                  <a:lnTo>
                    <a:pt x="410" y="2272"/>
                  </a:lnTo>
                  <a:lnTo>
                    <a:pt x="1030" y="2272"/>
                  </a:lnTo>
                  <a:lnTo>
                    <a:pt x="1030" y="0"/>
                  </a:lnTo>
                  <a:close/>
                </a:path>
              </a:pathLst>
            </a:custGeom>
            <a:solidFill>
              <a:srgbClr val="5FB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24"/>
            <p:cNvSpPr/>
            <p:nvPr/>
          </p:nvSpPr>
          <p:spPr>
            <a:xfrm>
              <a:off x="1457848" y="1614226"/>
              <a:ext cx="64887" cy="65018"/>
            </a:xfrm>
            <a:custGeom>
              <a:rect b="b" l="l" r="r" t="t"/>
              <a:pathLst>
                <a:path extrusionOk="0" h="2479" w="2474">
                  <a:moveTo>
                    <a:pt x="616" y="1"/>
                  </a:moveTo>
                  <a:cubicBezTo>
                    <a:pt x="275" y="1"/>
                    <a:pt x="1" y="280"/>
                    <a:pt x="1" y="621"/>
                  </a:cubicBezTo>
                  <a:cubicBezTo>
                    <a:pt x="1" y="847"/>
                    <a:pt x="183" y="1035"/>
                    <a:pt x="414" y="1035"/>
                  </a:cubicBezTo>
                  <a:lnTo>
                    <a:pt x="2065" y="2479"/>
                  </a:lnTo>
                  <a:lnTo>
                    <a:pt x="2430" y="1199"/>
                  </a:lnTo>
                  <a:cubicBezTo>
                    <a:pt x="2459" y="1088"/>
                    <a:pt x="2474" y="973"/>
                    <a:pt x="2474" y="857"/>
                  </a:cubicBezTo>
                  <a:lnTo>
                    <a:pt x="2474" y="1"/>
                  </a:lnTo>
                  <a:close/>
                </a:path>
              </a:pathLst>
            </a:custGeom>
            <a:solidFill>
              <a:srgbClr val="5FB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4"/>
            <p:cNvSpPr/>
            <p:nvPr/>
          </p:nvSpPr>
          <p:spPr>
            <a:xfrm>
              <a:off x="1468575" y="1695374"/>
              <a:ext cx="32575" cy="32575"/>
            </a:xfrm>
            <a:custGeom>
              <a:rect b="b" l="l" r="r" t="t"/>
              <a:pathLst>
                <a:path extrusionOk="0" h="1242" w="1242">
                  <a:moveTo>
                    <a:pt x="1" y="0"/>
                  </a:moveTo>
                  <a:lnTo>
                    <a:pt x="1" y="1242"/>
                  </a:lnTo>
                  <a:lnTo>
                    <a:pt x="1242" y="1242"/>
                  </a:lnTo>
                  <a:lnTo>
                    <a:pt x="1242" y="0"/>
                  </a:ln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24"/>
            <p:cNvSpPr/>
            <p:nvPr/>
          </p:nvSpPr>
          <p:spPr>
            <a:xfrm>
              <a:off x="1430728" y="1708488"/>
              <a:ext cx="108162" cy="84348"/>
            </a:xfrm>
            <a:custGeom>
              <a:rect b="b" l="l" r="r" t="t"/>
              <a:pathLst>
                <a:path extrusionOk="0" h="3216" w="4124">
                  <a:moveTo>
                    <a:pt x="1444" y="1"/>
                  </a:moveTo>
                  <a:lnTo>
                    <a:pt x="448" y="290"/>
                  </a:lnTo>
                  <a:cubicBezTo>
                    <a:pt x="183" y="362"/>
                    <a:pt x="0" y="607"/>
                    <a:pt x="0" y="881"/>
                  </a:cubicBezTo>
                  <a:lnTo>
                    <a:pt x="0" y="3215"/>
                  </a:lnTo>
                  <a:lnTo>
                    <a:pt x="4124" y="3215"/>
                  </a:lnTo>
                  <a:lnTo>
                    <a:pt x="4124" y="881"/>
                  </a:lnTo>
                  <a:cubicBezTo>
                    <a:pt x="4124" y="607"/>
                    <a:pt x="3941" y="362"/>
                    <a:pt x="3676" y="290"/>
                  </a:cubicBezTo>
                  <a:lnTo>
                    <a:pt x="2680" y="1"/>
                  </a:lnTo>
                  <a:lnTo>
                    <a:pt x="2440" y="294"/>
                  </a:lnTo>
                  <a:cubicBezTo>
                    <a:pt x="2341" y="410"/>
                    <a:pt x="2203" y="468"/>
                    <a:pt x="2064" y="468"/>
                  </a:cubicBezTo>
                  <a:cubicBezTo>
                    <a:pt x="1926" y="468"/>
                    <a:pt x="1788" y="410"/>
                    <a:pt x="1689" y="294"/>
                  </a:cubicBezTo>
                  <a:lnTo>
                    <a:pt x="1444" y="1"/>
                  </a:lnTo>
                  <a:close/>
                </a:path>
              </a:pathLst>
            </a:custGeom>
            <a:solidFill>
              <a:srgbClr val="6C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24"/>
            <p:cNvSpPr/>
            <p:nvPr/>
          </p:nvSpPr>
          <p:spPr>
            <a:xfrm>
              <a:off x="1452287" y="1641372"/>
              <a:ext cx="65149" cy="59458"/>
            </a:xfrm>
            <a:custGeom>
              <a:rect b="b" l="l" r="r" t="t"/>
              <a:pathLst>
                <a:path extrusionOk="0" h="2267" w="2484">
                  <a:moveTo>
                    <a:pt x="800" y="0"/>
                  </a:moveTo>
                  <a:cubicBezTo>
                    <a:pt x="684" y="0"/>
                    <a:pt x="578" y="43"/>
                    <a:pt x="496" y="120"/>
                  </a:cubicBezTo>
                  <a:lnTo>
                    <a:pt x="294" y="327"/>
                  </a:lnTo>
                  <a:cubicBezTo>
                    <a:pt x="107" y="510"/>
                    <a:pt x="1" y="765"/>
                    <a:pt x="6" y="1030"/>
                  </a:cubicBezTo>
                  <a:cubicBezTo>
                    <a:pt x="6" y="1713"/>
                    <a:pt x="559" y="2266"/>
                    <a:pt x="1242" y="2266"/>
                  </a:cubicBezTo>
                  <a:cubicBezTo>
                    <a:pt x="1245" y="2266"/>
                    <a:pt x="1248" y="2266"/>
                    <a:pt x="1251" y="2266"/>
                  </a:cubicBezTo>
                  <a:cubicBezTo>
                    <a:pt x="1930" y="2266"/>
                    <a:pt x="2484" y="1710"/>
                    <a:pt x="2484" y="1030"/>
                  </a:cubicBezTo>
                  <a:lnTo>
                    <a:pt x="2484" y="770"/>
                  </a:lnTo>
                  <a:cubicBezTo>
                    <a:pt x="2484" y="659"/>
                    <a:pt x="2440" y="553"/>
                    <a:pt x="2363" y="476"/>
                  </a:cubicBezTo>
                  <a:cubicBezTo>
                    <a:pt x="2041" y="164"/>
                    <a:pt x="1459" y="24"/>
                    <a:pt x="800" y="0"/>
                  </a:cubicBezTo>
                  <a:close/>
                </a:path>
              </a:pathLst>
            </a:custGeom>
            <a:solidFill>
              <a:srgbClr val="F1E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4"/>
            <p:cNvSpPr/>
            <p:nvPr/>
          </p:nvSpPr>
          <p:spPr>
            <a:xfrm>
              <a:off x="1452287" y="1641346"/>
              <a:ext cx="64913" cy="58225"/>
            </a:xfrm>
            <a:custGeom>
              <a:rect b="b" l="l" r="r" t="t"/>
              <a:pathLst>
                <a:path extrusionOk="0" h="2220" w="2475">
                  <a:moveTo>
                    <a:pt x="780" y="1"/>
                  </a:moveTo>
                  <a:cubicBezTo>
                    <a:pt x="674" y="1"/>
                    <a:pt x="570" y="48"/>
                    <a:pt x="496" y="121"/>
                  </a:cubicBezTo>
                  <a:lnTo>
                    <a:pt x="294" y="328"/>
                  </a:lnTo>
                  <a:cubicBezTo>
                    <a:pt x="107" y="511"/>
                    <a:pt x="1" y="766"/>
                    <a:pt x="1" y="1031"/>
                  </a:cubicBezTo>
                  <a:cubicBezTo>
                    <a:pt x="1" y="1579"/>
                    <a:pt x="367" y="2065"/>
                    <a:pt x="896" y="2219"/>
                  </a:cubicBezTo>
                  <a:cubicBezTo>
                    <a:pt x="718" y="1998"/>
                    <a:pt x="622" y="1728"/>
                    <a:pt x="622" y="1445"/>
                  </a:cubicBezTo>
                  <a:lnTo>
                    <a:pt x="622" y="1031"/>
                  </a:lnTo>
                  <a:cubicBezTo>
                    <a:pt x="622" y="799"/>
                    <a:pt x="809" y="616"/>
                    <a:pt x="1034" y="616"/>
                  </a:cubicBezTo>
                  <a:cubicBezTo>
                    <a:pt x="1042" y="616"/>
                    <a:pt x="1051" y="616"/>
                    <a:pt x="1059" y="617"/>
                  </a:cubicBezTo>
                  <a:cubicBezTo>
                    <a:pt x="1478" y="646"/>
                    <a:pt x="2094" y="713"/>
                    <a:pt x="2474" y="896"/>
                  </a:cubicBezTo>
                  <a:cubicBezTo>
                    <a:pt x="2460" y="809"/>
                    <a:pt x="2426" y="535"/>
                    <a:pt x="2359" y="477"/>
                  </a:cubicBezTo>
                  <a:cubicBezTo>
                    <a:pt x="2041" y="165"/>
                    <a:pt x="1459" y="25"/>
                    <a:pt x="795" y="1"/>
                  </a:cubicBezTo>
                  <a:cubicBezTo>
                    <a:pt x="790" y="1"/>
                    <a:pt x="785" y="1"/>
                    <a:pt x="780"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4"/>
            <p:cNvSpPr/>
            <p:nvPr/>
          </p:nvSpPr>
          <p:spPr>
            <a:xfrm>
              <a:off x="1430728" y="1722258"/>
              <a:ext cx="21716" cy="70578"/>
            </a:xfrm>
            <a:custGeom>
              <a:rect b="b" l="l" r="r" t="t"/>
              <a:pathLst>
                <a:path extrusionOk="0" h="2691" w="828">
                  <a:moveTo>
                    <a:pt x="116" y="0"/>
                  </a:moveTo>
                  <a:cubicBezTo>
                    <a:pt x="39" y="106"/>
                    <a:pt x="0" y="231"/>
                    <a:pt x="0" y="356"/>
                  </a:cubicBezTo>
                  <a:lnTo>
                    <a:pt x="0" y="2690"/>
                  </a:lnTo>
                  <a:lnTo>
                    <a:pt x="828" y="2690"/>
                  </a:lnTo>
                  <a:lnTo>
                    <a:pt x="828" y="972"/>
                  </a:lnTo>
                  <a:cubicBezTo>
                    <a:pt x="828" y="809"/>
                    <a:pt x="760" y="650"/>
                    <a:pt x="645" y="534"/>
                  </a:cubicBezTo>
                  <a:lnTo>
                    <a:pt x="116"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4"/>
            <p:cNvSpPr/>
            <p:nvPr/>
          </p:nvSpPr>
          <p:spPr>
            <a:xfrm>
              <a:off x="1517279" y="1722258"/>
              <a:ext cx="21743" cy="70578"/>
            </a:xfrm>
            <a:custGeom>
              <a:rect b="b" l="l" r="r" t="t"/>
              <a:pathLst>
                <a:path extrusionOk="0" h="2691" w="829">
                  <a:moveTo>
                    <a:pt x="713" y="0"/>
                  </a:moveTo>
                  <a:lnTo>
                    <a:pt x="184" y="534"/>
                  </a:lnTo>
                  <a:cubicBezTo>
                    <a:pt x="68" y="650"/>
                    <a:pt x="1" y="809"/>
                    <a:pt x="1" y="972"/>
                  </a:cubicBezTo>
                  <a:lnTo>
                    <a:pt x="1" y="2690"/>
                  </a:lnTo>
                  <a:lnTo>
                    <a:pt x="829" y="2690"/>
                  </a:lnTo>
                  <a:lnTo>
                    <a:pt x="829" y="356"/>
                  </a:lnTo>
                  <a:cubicBezTo>
                    <a:pt x="824" y="231"/>
                    <a:pt x="785" y="106"/>
                    <a:pt x="713"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24"/>
            <p:cNvSpPr/>
            <p:nvPr/>
          </p:nvSpPr>
          <p:spPr>
            <a:xfrm>
              <a:off x="1317006" y="1516922"/>
              <a:ext cx="335607" cy="335345"/>
            </a:xfrm>
            <a:custGeom>
              <a:rect b="b" l="l" r="r" t="t"/>
              <a:pathLst>
                <a:path extrusionOk="0" h="12786" w="12796">
                  <a:moveTo>
                    <a:pt x="6403" y="2474"/>
                  </a:moveTo>
                  <a:cubicBezTo>
                    <a:pt x="6907" y="2474"/>
                    <a:pt x="7416" y="2572"/>
                    <a:pt x="7902" y="2772"/>
                  </a:cubicBezTo>
                  <a:cubicBezTo>
                    <a:pt x="9364" y="3379"/>
                    <a:pt x="10322" y="4808"/>
                    <a:pt x="10322" y="6395"/>
                  </a:cubicBezTo>
                  <a:cubicBezTo>
                    <a:pt x="10322" y="8561"/>
                    <a:pt x="8566" y="10312"/>
                    <a:pt x="6400" y="10312"/>
                  </a:cubicBezTo>
                  <a:cubicBezTo>
                    <a:pt x="4812" y="10312"/>
                    <a:pt x="3383" y="9360"/>
                    <a:pt x="2777" y="7892"/>
                  </a:cubicBezTo>
                  <a:cubicBezTo>
                    <a:pt x="2171" y="6429"/>
                    <a:pt x="2508" y="4745"/>
                    <a:pt x="3629" y="3624"/>
                  </a:cubicBezTo>
                  <a:cubicBezTo>
                    <a:pt x="4379" y="2873"/>
                    <a:pt x="5382" y="2474"/>
                    <a:pt x="6403" y="2474"/>
                  </a:cubicBezTo>
                  <a:close/>
                  <a:moveTo>
                    <a:pt x="5573" y="1"/>
                  </a:moveTo>
                  <a:cubicBezTo>
                    <a:pt x="5457" y="1"/>
                    <a:pt x="5366" y="92"/>
                    <a:pt x="5366" y="208"/>
                  </a:cubicBezTo>
                  <a:lnTo>
                    <a:pt x="5366" y="751"/>
                  </a:lnTo>
                  <a:cubicBezTo>
                    <a:pt x="5366" y="852"/>
                    <a:pt x="5298" y="934"/>
                    <a:pt x="5202" y="953"/>
                  </a:cubicBezTo>
                  <a:cubicBezTo>
                    <a:pt x="4562" y="1093"/>
                    <a:pt x="3951" y="1348"/>
                    <a:pt x="3398" y="1704"/>
                  </a:cubicBezTo>
                  <a:cubicBezTo>
                    <a:pt x="3363" y="1726"/>
                    <a:pt x="3324" y="1738"/>
                    <a:pt x="3286" y="1738"/>
                  </a:cubicBezTo>
                  <a:cubicBezTo>
                    <a:pt x="3233" y="1738"/>
                    <a:pt x="3182" y="1717"/>
                    <a:pt x="3143" y="1675"/>
                  </a:cubicBezTo>
                  <a:lnTo>
                    <a:pt x="2753" y="1290"/>
                  </a:lnTo>
                  <a:cubicBezTo>
                    <a:pt x="2712" y="1249"/>
                    <a:pt x="2659" y="1229"/>
                    <a:pt x="2606" y="1229"/>
                  </a:cubicBezTo>
                  <a:cubicBezTo>
                    <a:pt x="2553" y="1229"/>
                    <a:pt x="2500" y="1249"/>
                    <a:pt x="2459" y="1290"/>
                  </a:cubicBezTo>
                  <a:lnTo>
                    <a:pt x="1290" y="2455"/>
                  </a:lnTo>
                  <a:cubicBezTo>
                    <a:pt x="1213" y="2532"/>
                    <a:pt x="1213" y="2666"/>
                    <a:pt x="1290" y="2743"/>
                  </a:cubicBezTo>
                  <a:lnTo>
                    <a:pt x="1680" y="3133"/>
                  </a:lnTo>
                  <a:cubicBezTo>
                    <a:pt x="1747" y="3201"/>
                    <a:pt x="1762" y="3311"/>
                    <a:pt x="1704" y="3393"/>
                  </a:cubicBezTo>
                  <a:cubicBezTo>
                    <a:pt x="1353" y="3942"/>
                    <a:pt x="1098" y="4553"/>
                    <a:pt x="958" y="5197"/>
                  </a:cubicBezTo>
                  <a:cubicBezTo>
                    <a:pt x="939" y="5289"/>
                    <a:pt x="857" y="5361"/>
                    <a:pt x="756" y="5361"/>
                  </a:cubicBezTo>
                  <a:lnTo>
                    <a:pt x="208" y="5361"/>
                  </a:lnTo>
                  <a:cubicBezTo>
                    <a:pt x="97" y="5361"/>
                    <a:pt x="1" y="5452"/>
                    <a:pt x="1" y="5568"/>
                  </a:cubicBezTo>
                  <a:lnTo>
                    <a:pt x="1" y="7218"/>
                  </a:lnTo>
                  <a:cubicBezTo>
                    <a:pt x="1" y="7329"/>
                    <a:pt x="97" y="7425"/>
                    <a:pt x="208" y="7425"/>
                  </a:cubicBezTo>
                  <a:lnTo>
                    <a:pt x="756" y="7425"/>
                  </a:lnTo>
                  <a:cubicBezTo>
                    <a:pt x="857" y="7425"/>
                    <a:pt x="939" y="7493"/>
                    <a:pt x="958" y="7589"/>
                  </a:cubicBezTo>
                  <a:cubicBezTo>
                    <a:pt x="1098" y="8229"/>
                    <a:pt x="1353" y="8840"/>
                    <a:pt x="1704" y="9393"/>
                  </a:cubicBezTo>
                  <a:cubicBezTo>
                    <a:pt x="1762" y="9475"/>
                    <a:pt x="1747" y="9581"/>
                    <a:pt x="1680" y="9648"/>
                  </a:cubicBezTo>
                  <a:lnTo>
                    <a:pt x="1290" y="10038"/>
                  </a:lnTo>
                  <a:cubicBezTo>
                    <a:pt x="1213" y="10120"/>
                    <a:pt x="1213" y="10250"/>
                    <a:pt x="1290" y="10331"/>
                  </a:cubicBezTo>
                  <a:lnTo>
                    <a:pt x="2459" y="11496"/>
                  </a:lnTo>
                  <a:cubicBezTo>
                    <a:pt x="2500" y="11537"/>
                    <a:pt x="2553" y="11557"/>
                    <a:pt x="2606" y="11557"/>
                  </a:cubicBezTo>
                  <a:cubicBezTo>
                    <a:pt x="2659" y="11557"/>
                    <a:pt x="2712" y="11537"/>
                    <a:pt x="2753" y="11496"/>
                  </a:cubicBezTo>
                  <a:lnTo>
                    <a:pt x="3138" y="11111"/>
                  </a:lnTo>
                  <a:cubicBezTo>
                    <a:pt x="3180" y="11069"/>
                    <a:pt x="3232" y="11049"/>
                    <a:pt x="3285" y="11049"/>
                  </a:cubicBezTo>
                  <a:cubicBezTo>
                    <a:pt x="3324" y="11049"/>
                    <a:pt x="3363" y="11060"/>
                    <a:pt x="3398" y="11082"/>
                  </a:cubicBezTo>
                  <a:cubicBezTo>
                    <a:pt x="3951" y="11438"/>
                    <a:pt x="4562" y="11693"/>
                    <a:pt x="5202" y="11833"/>
                  </a:cubicBezTo>
                  <a:cubicBezTo>
                    <a:pt x="5298" y="11852"/>
                    <a:pt x="5366" y="11934"/>
                    <a:pt x="5366" y="12030"/>
                  </a:cubicBezTo>
                  <a:lnTo>
                    <a:pt x="5366" y="12579"/>
                  </a:lnTo>
                  <a:cubicBezTo>
                    <a:pt x="5366" y="12694"/>
                    <a:pt x="5457" y="12785"/>
                    <a:pt x="5573" y="12785"/>
                  </a:cubicBezTo>
                  <a:lnTo>
                    <a:pt x="7223" y="12785"/>
                  </a:lnTo>
                  <a:cubicBezTo>
                    <a:pt x="7339" y="12785"/>
                    <a:pt x="7430" y="12694"/>
                    <a:pt x="7430" y="12579"/>
                  </a:cubicBezTo>
                  <a:lnTo>
                    <a:pt x="7430" y="12030"/>
                  </a:lnTo>
                  <a:cubicBezTo>
                    <a:pt x="7430" y="11934"/>
                    <a:pt x="7497" y="11852"/>
                    <a:pt x="7594" y="11833"/>
                  </a:cubicBezTo>
                  <a:cubicBezTo>
                    <a:pt x="8234" y="11693"/>
                    <a:pt x="8845" y="11438"/>
                    <a:pt x="9398" y="11082"/>
                  </a:cubicBezTo>
                  <a:cubicBezTo>
                    <a:pt x="9433" y="11060"/>
                    <a:pt x="9472" y="11049"/>
                    <a:pt x="9510" y="11049"/>
                  </a:cubicBezTo>
                  <a:cubicBezTo>
                    <a:pt x="9563" y="11049"/>
                    <a:pt x="9616" y="11069"/>
                    <a:pt x="9658" y="11111"/>
                  </a:cubicBezTo>
                  <a:lnTo>
                    <a:pt x="10043" y="11496"/>
                  </a:lnTo>
                  <a:cubicBezTo>
                    <a:pt x="10084" y="11537"/>
                    <a:pt x="10137" y="11557"/>
                    <a:pt x="10190" y="11557"/>
                  </a:cubicBezTo>
                  <a:cubicBezTo>
                    <a:pt x="10242" y="11557"/>
                    <a:pt x="10295" y="11537"/>
                    <a:pt x="10336" y="11496"/>
                  </a:cubicBezTo>
                  <a:lnTo>
                    <a:pt x="11506" y="10331"/>
                  </a:lnTo>
                  <a:cubicBezTo>
                    <a:pt x="11583" y="10250"/>
                    <a:pt x="11583" y="10120"/>
                    <a:pt x="11506" y="10038"/>
                  </a:cubicBezTo>
                  <a:lnTo>
                    <a:pt x="11116" y="9648"/>
                  </a:lnTo>
                  <a:cubicBezTo>
                    <a:pt x="11048" y="9581"/>
                    <a:pt x="11039" y="9475"/>
                    <a:pt x="11092" y="9393"/>
                  </a:cubicBezTo>
                  <a:cubicBezTo>
                    <a:pt x="11443" y="8840"/>
                    <a:pt x="11698" y="8229"/>
                    <a:pt x="11838" y="7589"/>
                  </a:cubicBezTo>
                  <a:cubicBezTo>
                    <a:pt x="11857" y="7493"/>
                    <a:pt x="11943" y="7425"/>
                    <a:pt x="12040" y="7425"/>
                  </a:cubicBezTo>
                  <a:lnTo>
                    <a:pt x="12588" y="7425"/>
                  </a:lnTo>
                  <a:cubicBezTo>
                    <a:pt x="12699" y="7425"/>
                    <a:pt x="12795" y="7329"/>
                    <a:pt x="12795" y="7218"/>
                  </a:cubicBezTo>
                  <a:lnTo>
                    <a:pt x="12795" y="5568"/>
                  </a:lnTo>
                  <a:cubicBezTo>
                    <a:pt x="12795" y="5457"/>
                    <a:pt x="12704" y="5361"/>
                    <a:pt x="12588" y="5361"/>
                  </a:cubicBezTo>
                  <a:lnTo>
                    <a:pt x="12040" y="5361"/>
                  </a:lnTo>
                  <a:cubicBezTo>
                    <a:pt x="11943" y="5361"/>
                    <a:pt x="11862" y="5294"/>
                    <a:pt x="11842" y="5197"/>
                  </a:cubicBezTo>
                  <a:cubicBezTo>
                    <a:pt x="11698" y="4557"/>
                    <a:pt x="11448" y="3946"/>
                    <a:pt x="11092" y="3393"/>
                  </a:cubicBezTo>
                  <a:cubicBezTo>
                    <a:pt x="11039" y="3311"/>
                    <a:pt x="11048" y="3205"/>
                    <a:pt x="11121" y="3133"/>
                  </a:cubicBezTo>
                  <a:lnTo>
                    <a:pt x="11506" y="2748"/>
                  </a:lnTo>
                  <a:cubicBezTo>
                    <a:pt x="11587" y="2666"/>
                    <a:pt x="11587" y="2536"/>
                    <a:pt x="11506" y="2455"/>
                  </a:cubicBezTo>
                  <a:lnTo>
                    <a:pt x="10341" y="1290"/>
                  </a:lnTo>
                  <a:cubicBezTo>
                    <a:pt x="10300" y="1249"/>
                    <a:pt x="10247" y="1229"/>
                    <a:pt x="10194" y="1229"/>
                  </a:cubicBezTo>
                  <a:cubicBezTo>
                    <a:pt x="10141" y="1229"/>
                    <a:pt x="10088" y="1249"/>
                    <a:pt x="10048" y="1290"/>
                  </a:cubicBezTo>
                  <a:lnTo>
                    <a:pt x="9658" y="1675"/>
                  </a:lnTo>
                  <a:cubicBezTo>
                    <a:pt x="9618" y="1715"/>
                    <a:pt x="9565" y="1736"/>
                    <a:pt x="9511" y="1736"/>
                  </a:cubicBezTo>
                  <a:cubicBezTo>
                    <a:pt x="9474" y="1736"/>
                    <a:pt x="9436" y="1726"/>
                    <a:pt x="9403" y="1704"/>
                  </a:cubicBezTo>
                  <a:cubicBezTo>
                    <a:pt x="8849" y="1348"/>
                    <a:pt x="8238" y="1093"/>
                    <a:pt x="7598" y="953"/>
                  </a:cubicBezTo>
                  <a:cubicBezTo>
                    <a:pt x="7502" y="934"/>
                    <a:pt x="7435" y="852"/>
                    <a:pt x="7430" y="751"/>
                  </a:cubicBezTo>
                  <a:lnTo>
                    <a:pt x="7430" y="208"/>
                  </a:lnTo>
                  <a:cubicBezTo>
                    <a:pt x="7430" y="92"/>
                    <a:pt x="7339" y="1"/>
                    <a:pt x="7228" y="1"/>
                  </a:cubicBezTo>
                  <a:close/>
                </a:path>
              </a:pathLst>
            </a:custGeom>
            <a:solidFill>
              <a:srgbClr val="94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24"/>
            <p:cNvSpPr/>
            <p:nvPr/>
          </p:nvSpPr>
          <p:spPr>
            <a:xfrm>
              <a:off x="1356374" y="1565522"/>
              <a:ext cx="247509" cy="238146"/>
            </a:xfrm>
            <a:custGeom>
              <a:rect b="b" l="l" r="r" t="t"/>
              <a:pathLst>
                <a:path extrusionOk="0" h="9080" w="9437">
                  <a:moveTo>
                    <a:pt x="4902" y="621"/>
                  </a:moveTo>
                  <a:cubicBezTo>
                    <a:pt x="5406" y="621"/>
                    <a:pt x="5915" y="719"/>
                    <a:pt x="6401" y="919"/>
                  </a:cubicBezTo>
                  <a:cubicBezTo>
                    <a:pt x="7863" y="1526"/>
                    <a:pt x="8821" y="2955"/>
                    <a:pt x="8821" y="4542"/>
                  </a:cubicBezTo>
                  <a:cubicBezTo>
                    <a:pt x="8821" y="6708"/>
                    <a:pt x="7065" y="8459"/>
                    <a:pt x="4899" y="8459"/>
                  </a:cubicBezTo>
                  <a:cubicBezTo>
                    <a:pt x="3311" y="8459"/>
                    <a:pt x="1882" y="7507"/>
                    <a:pt x="1276" y="6039"/>
                  </a:cubicBezTo>
                  <a:cubicBezTo>
                    <a:pt x="670" y="4576"/>
                    <a:pt x="1007" y="2892"/>
                    <a:pt x="2128" y="1771"/>
                  </a:cubicBezTo>
                  <a:cubicBezTo>
                    <a:pt x="2878" y="1020"/>
                    <a:pt x="3881" y="621"/>
                    <a:pt x="4902" y="621"/>
                  </a:cubicBezTo>
                  <a:close/>
                  <a:moveTo>
                    <a:pt x="4899" y="0"/>
                  </a:moveTo>
                  <a:cubicBezTo>
                    <a:pt x="3061" y="0"/>
                    <a:pt x="1406" y="1107"/>
                    <a:pt x="703" y="2805"/>
                  </a:cubicBezTo>
                  <a:cubicBezTo>
                    <a:pt x="1" y="4499"/>
                    <a:pt x="391" y="6453"/>
                    <a:pt x="1690" y="7752"/>
                  </a:cubicBezTo>
                  <a:cubicBezTo>
                    <a:pt x="2555" y="8620"/>
                    <a:pt x="3714" y="9080"/>
                    <a:pt x="4895" y="9080"/>
                  </a:cubicBezTo>
                  <a:cubicBezTo>
                    <a:pt x="5481" y="9080"/>
                    <a:pt x="6073" y="8967"/>
                    <a:pt x="6636" y="8733"/>
                  </a:cubicBezTo>
                  <a:cubicBezTo>
                    <a:pt x="8330" y="8031"/>
                    <a:pt x="9437" y="6376"/>
                    <a:pt x="9437" y="4542"/>
                  </a:cubicBezTo>
                  <a:cubicBezTo>
                    <a:pt x="9437" y="2036"/>
                    <a:pt x="7406" y="0"/>
                    <a:pt x="4899"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4"/>
            <p:cNvSpPr/>
            <p:nvPr/>
          </p:nvSpPr>
          <p:spPr>
            <a:xfrm>
              <a:off x="1311970" y="1511887"/>
              <a:ext cx="345810" cy="345547"/>
            </a:xfrm>
            <a:custGeom>
              <a:rect b="b" l="l" r="r" t="t"/>
              <a:pathLst>
                <a:path extrusionOk="0" h="13175" w="13185">
                  <a:moveTo>
                    <a:pt x="7420" y="385"/>
                  </a:moveTo>
                  <a:cubicBezTo>
                    <a:pt x="7425" y="385"/>
                    <a:pt x="7430" y="390"/>
                    <a:pt x="7430" y="400"/>
                  </a:cubicBezTo>
                  <a:lnTo>
                    <a:pt x="7430" y="943"/>
                  </a:lnTo>
                  <a:cubicBezTo>
                    <a:pt x="7430" y="1136"/>
                    <a:pt x="7564" y="1295"/>
                    <a:pt x="7747" y="1333"/>
                  </a:cubicBezTo>
                  <a:cubicBezTo>
                    <a:pt x="8368" y="1468"/>
                    <a:pt x="8960" y="1713"/>
                    <a:pt x="9494" y="2055"/>
                  </a:cubicBezTo>
                  <a:cubicBezTo>
                    <a:pt x="9559" y="2100"/>
                    <a:pt x="9635" y="2121"/>
                    <a:pt x="9710" y="2121"/>
                  </a:cubicBezTo>
                  <a:cubicBezTo>
                    <a:pt x="9813" y="2121"/>
                    <a:pt x="9915" y="2082"/>
                    <a:pt x="9989" y="2007"/>
                  </a:cubicBezTo>
                  <a:lnTo>
                    <a:pt x="10379" y="1617"/>
                  </a:lnTo>
                  <a:cubicBezTo>
                    <a:pt x="10382" y="1615"/>
                    <a:pt x="10385" y="1613"/>
                    <a:pt x="10389" y="1613"/>
                  </a:cubicBezTo>
                  <a:cubicBezTo>
                    <a:pt x="10392" y="1613"/>
                    <a:pt x="10396" y="1615"/>
                    <a:pt x="10398" y="1617"/>
                  </a:cubicBezTo>
                  <a:lnTo>
                    <a:pt x="11563" y="2786"/>
                  </a:lnTo>
                  <a:cubicBezTo>
                    <a:pt x="11568" y="2791"/>
                    <a:pt x="11568" y="2796"/>
                    <a:pt x="11563" y="2805"/>
                  </a:cubicBezTo>
                  <a:lnTo>
                    <a:pt x="11178" y="3190"/>
                  </a:lnTo>
                  <a:cubicBezTo>
                    <a:pt x="11043" y="3325"/>
                    <a:pt x="11019" y="3532"/>
                    <a:pt x="11125" y="3691"/>
                  </a:cubicBezTo>
                  <a:cubicBezTo>
                    <a:pt x="11467" y="4225"/>
                    <a:pt x="11712" y="4812"/>
                    <a:pt x="11847" y="5433"/>
                  </a:cubicBezTo>
                  <a:cubicBezTo>
                    <a:pt x="11885" y="5620"/>
                    <a:pt x="12049" y="5750"/>
                    <a:pt x="12236" y="5750"/>
                  </a:cubicBezTo>
                  <a:lnTo>
                    <a:pt x="12785" y="5750"/>
                  </a:lnTo>
                  <a:cubicBezTo>
                    <a:pt x="12790" y="5750"/>
                    <a:pt x="12799" y="5755"/>
                    <a:pt x="12799" y="5765"/>
                  </a:cubicBezTo>
                  <a:lnTo>
                    <a:pt x="12799" y="7415"/>
                  </a:lnTo>
                  <a:lnTo>
                    <a:pt x="12795" y="7410"/>
                  </a:lnTo>
                  <a:cubicBezTo>
                    <a:pt x="12795" y="7420"/>
                    <a:pt x="12790" y="7425"/>
                    <a:pt x="12780" y="7425"/>
                  </a:cubicBezTo>
                  <a:lnTo>
                    <a:pt x="12232" y="7425"/>
                  </a:lnTo>
                  <a:cubicBezTo>
                    <a:pt x="12044" y="7425"/>
                    <a:pt x="11880" y="7555"/>
                    <a:pt x="11842" y="7742"/>
                  </a:cubicBezTo>
                  <a:cubicBezTo>
                    <a:pt x="11707" y="8358"/>
                    <a:pt x="11467" y="8950"/>
                    <a:pt x="11120" y="9484"/>
                  </a:cubicBezTo>
                  <a:cubicBezTo>
                    <a:pt x="11019" y="9643"/>
                    <a:pt x="11038" y="9850"/>
                    <a:pt x="11173" y="9985"/>
                  </a:cubicBezTo>
                  <a:lnTo>
                    <a:pt x="11563" y="10370"/>
                  </a:lnTo>
                  <a:cubicBezTo>
                    <a:pt x="11568" y="10374"/>
                    <a:pt x="11568" y="10384"/>
                    <a:pt x="11563" y="10389"/>
                  </a:cubicBezTo>
                  <a:lnTo>
                    <a:pt x="10398" y="11558"/>
                  </a:lnTo>
                  <a:cubicBezTo>
                    <a:pt x="10394" y="11560"/>
                    <a:pt x="10390" y="11562"/>
                    <a:pt x="10387" y="11562"/>
                  </a:cubicBezTo>
                  <a:cubicBezTo>
                    <a:pt x="10384" y="11562"/>
                    <a:pt x="10382" y="11560"/>
                    <a:pt x="10379" y="11558"/>
                  </a:cubicBezTo>
                  <a:lnTo>
                    <a:pt x="9989" y="11168"/>
                  </a:lnTo>
                  <a:cubicBezTo>
                    <a:pt x="9912" y="11091"/>
                    <a:pt x="9810" y="11051"/>
                    <a:pt x="9707" y="11051"/>
                  </a:cubicBezTo>
                  <a:cubicBezTo>
                    <a:pt x="9632" y="11051"/>
                    <a:pt x="9556" y="11073"/>
                    <a:pt x="9489" y="11115"/>
                  </a:cubicBezTo>
                  <a:cubicBezTo>
                    <a:pt x="8955" y="11457"/>
                    <a:pt x="8368" y="11702"/>
                    <a:pt x="7747" y="11837"/>
                  </a:cubicBezTo>
                  <a:cubicBezTo>
                    <a:pt x="7564" y="11876"/>
                    <a:pt x="7430" y="12039"/>
                    <a:pt x="7430" y="12227"/>
                  </a:cubicBezTo>
                  <a:lnTo>
                    <a:pt x="7430" y="12775"/>
                  </a:lnTo>
                  <a:cubicBezTo>
                    <a:pt x="7430" y="12785"/>
                    <a:pt x="7425" y="12790"/>
                    <a:pt x="7415" y="12790"/>
                  </a:cubicBezTo>
                  <a:lnTo>
                    <a:pt x="5765" y="12790"/>
                  </a:lnTo>
                  <a:cubicBezTo>
                    <a:pt x="5755" y="12790"/>
                    <a:pt x="5750" y="12785"/>
                    <a:pt x="5750" y="12775"/>
                  </a:cubicBezTo>
                  <a:lnTo>
                    <a:pt x="5750" y="12227"/>
                  </a:lnTo>
                  <a:cubicBezTo>
                    <a:pt x="5750" y="12039"/>
                    <a:pt x="5620" y="11876"/>
                    <a:pt x="5437" y="11837"/>
                  </a:cubicBezTo>
                  <a:cubicBezTo>
                    <a:pt x="4817" y="11702"/>
                    <a:pt x="4225" y="11457"/>
                    <a:pt x="3691" y="11115"/>
                  </a:cubicBezTo>
                  <a:cubicBezTo>
                    <a:pt x="3628" y="11072"/>
                    <a:pt x="3551" y="11053"/>
                    <a:pt x="3474" y="11053"/>
                  </a:cubicBezTo>
                  <a:cubicBezTo>
                    <a:pt x="3368" y="11053"/>
                    <a:pt x="3267" y="11091"/>
                    <a:pt x="3190" y="11168"/>
                  </a:cubicBezTo>
                  <a:lnTo>
                    <a:pt x="2805" y="11558"/>
                  </a:lnTo>
                  <a:cubicBezTo>
                    <a:pt x="2803" y="11560"/>
                    <a:pt x="2799" y="11562"/>
                    <a:pt x="2796" y="11562"/>
                  </a:cubicBezTo>
                  <a:cubicBezTo>
                    <a:pt x="2792" y="11562"/>
                    <a:pt x="2789" y="11560"/>
                    <a:pt x="2786" y="11558"/>
                  </a:cubicBezTo>
                  <a:lnTo>
                    <a:pt x="1617" y="10389"/>
                  </a:lnTo>
                  <a:cubicBezTo>
                    <a:pt x="1612" y="10384"/>
                    <a:pt x="1612" y="10374"/>
                    <a:pt x="1617" y="10370"/>
                  </a:cubicBezTo>
                  <a:lnTo>
                    <a:pt x="2007" y="9985"/>
                  </a:lnTo>
                  <a:cubicBezTo>
                    <a:pt x="2141" y="9850"/>
                    <a:pt x="2161" y="9643"/>
                    <a:pt x="2060" y="9484"/>
                  </a:cubicBezTo>
                  <a:cubicBezTo>
                    <a:pt x="1718" y="8950"/>
                    <a:pt x="1473" y="8358"/>
                    <a:pt x="1338" y="7737"/>
                  </a:cubicBezTo>
                  <a:cubicBezTo>
                    <a:pt x="1299" y="7555"/>
                    <a:pt x="1136" y="7425"/>
                    <a:pt x="948" y="7425"/>
                  </a:cubicBezTo>
                  <a:lnTo>
                    <a:pt x="400" y="7425"/>
                  </a:lnTo>
                  <a:cubicBezTo>
                    <a:pt x="390" y="7425"/>
                    <a:pt x="385" y="7420"/>
                    <a:pt x="385" y="7410"/>
                  </a:cubicBezTo>
                  <a:lnTo>
                    <a:pt x="385" y="5760"/>
                  </a:lnTo>
                  <a:cubicBezTo>
                    <a:pt x="385" y="5750"/>
                    <a:pt x="390" y="5745"/>
                    <a:pt x="400" y="5745"/>
                  </a:cubicBezTo>
                  <a:lnTo>
                    <a:pt x="948" y="5745"/>
                  </a:lnTo>
                  <a:cubicBezTo>
                    <a:pt x="1136" y="5745"/>
                    <a:pt x="1299" y="5616"/>
                    <a:pt x="1338" y="5433"/>
                  </a:cubicBezTo>
                  <a:cubicBezTo>
                    <a:pt x="1473" y="4812"/>
                    <a:pt x="1718" y="4220"/>
                    <a:pt x="2060" y="3686"/>
                  </a:cubicBezTo>
                  <a:cubicBezTo>
                    <a:pt x="2161" y="3527"/>
                    <a:pt x="2141" y="3320"/>
                    <a:pt x="2007" y="3190"/>
                  </a:cubicBezTo>
                  <a:lnTo>
                    <a:pt x="1622" y="2805"/>
                  </a:lnTo>
                  <a:cubicBezTo>
                    <a:pt x="1617" y="2796"/>
                    <a:pt x="1617" y="2791"/>
                    <a:pt x="1622" y="2786"/>
                  </a:cubicBezTo>
                  <a:lnTo>
                    <a:pt x="2791" y="1617"/>
                  </a:lnTo>
                  <a:cubicBezTo>
                    <a:pt x="2793" y="1615"/>
                    <a:pt x="2796" y="1613"/>
                    <a:pt x="2798" y="1613"/>
                  </a:cubicBezTo>
                  <a:cubicBezTo>
                    <a:pt x="2801" y="1613"/>
                    <a:pt x="2803" y="1615"/>
                    <a:pt x="2805" y="1617"/>
                  </a:cubicBezTo>
                  <a:lnTo>
                    <a:pt x="3195" y="2007"/>
                  </a:lnTo>
                  <a:cubicBezTo>
                    <a:pt x="3273" y="2082"/>
                    <a:pt x="3374" y="2121"/>
                    <a:pt x="3477" y="2121"/>
                  </a:cubicBezTo>
                  <a:cubicBezTo>
                    <a:pt x="3552" y="2121"/>
                    <a:pt x="3628" y="2100"/>
                    <a:pt x="3696" y="2055"/>
                  </a:cubicBezTo>
                  <a:cubicBezTo>
                    <a:pt x="4230" y="1713"/>
                    <a:pt x="4817" y="1468"/>
                    <a:pt x="5437" y="1333"/>
                  </a:cubicBezTo>
                  <a:cubicBezTo>
                    <a:pt x="5620" y="1295"/>
                    <a:pt x="5755" y="1136"/>
                    <a:pt x="5755" y="948"/>
                  </a:cubicBezTo>
                  <a:lnTo>
                    <a:pt x="5755" y="400"/>
                  </a:lnTo>
                  <a:cubicBezTo>
                    <a:pt x="5755" y="390"/>
                    <a:pt x="5760" y="385"/>
                    <a:pt x="5769" y="385"/>
                  </a:cubicBezTo>
                  <a:close/>
                  <a:moveTo>
                    <a:pt x="5765" y="0"/>
                  </a:moveTo>
                  <a:cubicBezTo>
                    <a:pt x="5543" y="0"/>
                    <a:pt x="5365" y="178"/>
                    <a:pt x="5365" y="400"/>
                  </a:cubicBezTo>
                  <a:lnTo>
                    <a:pt x="5365" y="943"/>
                  </a:lnTo>
                  <a:cubicBezTo>
                    <a:pt x="5365" y="953"/>
                    <a:pt x="5360" y="958"/>
                    <a:pt x="5356" y="958"/>
                  </a:cubicBezTo>
                  <a:cubicBezTo>
                    <a:pt x="4692" y="1102"/>
                    <a:pt x="4056" y="1367"/>
                    <a:pt x="3484" y="1732"/>
                  </a:cubicBezTo>
                  <a:cubicBezTo>
                    <a:pt x="3481" y="1735"/>
                    <a:pt x="3479" y="1736"/>
                    <a:pt x="3477" y="1736"/>
                  </a:cubicBezTo>
                  <a:cubicBezTo>
                    <a:pt x="3474" y="1736"/>
                    <a:pt x="3472" y="1735"/>
                    <a:pt x="3469" y="1732"/>
                  </a:cubicBezTo>
                  <a:lnTo>
                    <a:pt x="3080" y="1343"/>
                  </a:lnTo>
                  <a:cubicBezTo>
                    <a:pt x="3003" y="1266"/>
                    <a:pt x="2900" y="1227"/>
                    <a:pt x="2798" y="1227"/>
                  </a:cubicBezTo>
                  <a:cubicBezTo>
                    <a:pt x="2696" y="1227"/>
                    <a:pt x="2594" y="1266"/>
                    <a:pt x="2517" y="1343"/>
                  </a:cubicBezTo>
                  <a:lnTo>
                    <a:pt x="1347" y="2512"/>
                  </a:lnTo>
                  <a:cubicBezTo>
                    <a:pt x="1193" y="2666"/>
                    <a:pt x="1193" y="2916"/>
                    <a:pt x="1347" y="3075"/>
                  </a:cubicBezTo>
                  <a:lnTo>
                    <a:pt x="1737" y="3465"/>
                  </a:lnTo>
                  <a:cubicBezTo>
                    <a:pt x="1737" y="3469"/>
                    <a:pt x="1737" y="3479"/>
                    <a:pt x="1737" y="3484"/>
                  </a:cubicBezTo>
                  <a:cubicBezTo>
                    <a:pt x="1367" y="4057"/>
                    <a:pt x="1107" y="4687"/>
                    <a:pt x="963" y="5351"/>
                  </a:cubicBezTo>
                  <a:cubicBezTo>
                    <a:pt x="963" y="5356"/>
                    <a:pt x="958" y="5365"/>
                    <a:pt x="948" y="5365"/>
                  </a:cubicBezTo>
                  <a:lnTo>
                    <a:pt x="400" y="5365"/>
                  </a:lnTo>
                  <a:cubicBezTo>
                    <a:pt x="178" y="5365"/>
                    <a:pt x="0" y="5543"/>
                    <a:pt x="0" y="5765"/>
                  </a:cubicBezTo>
                  <a:lnTo>
                    <a:pt x="0" y="7415"/>
                  </a:lnTo>
                  <a:cubicBezTo>
                    <a:pt x="0" y="7636"/>
                    <a:pt x="178" y="7814"/>
                    <a:pt x="400" y="7814"/>
                  </a:cubicBezTo>
                  <a:lnTo>
                    <a:pt x="948" y="7814"/>
                  </a:lnTo>
                  <a:cubicBezTo>
                    <a:pt x="958" y="7814"/>
                    <a:pt x="958" y="7819"/>
                    <a:pt x="963" y="7824"/>
                  </a:cubicBezTo>
                  <a:cubicBezTo>
                    <a:pt x="1107" y="8488"/>
                    <a:pt x="1367" y="9118"/>
                    <a:pt x="1737" y="9691"/>
                  </a:cubicBezTo>
                  <a:cubicBezTo>
                    <a:pt x="1737" y="9696"/>
                    <a:pt x="1737" y="9705"/>
                    <a:pt x="1737" y="9710"/>
                  </a:cubicBezTo>
                  <a:lnTo>
                    <a:pt x="1347" y="10095"/>
                  </a:lnTo>
                  <a:cubicBezTo>
                    <a:pt x="1193" y="10254"/>
                    <a:pt x="1193" y="10504"/>
                    <a:pt x="1347" y="10663"/>
                  </a:cubicBezTo>
                  <a:lnTo>
                    <a:pt x="2517" y="11827"/>
                  </a:lnTo>
                  <a:cubicBezTo>
                    <a:pt x="2594" y="11907"/>
                    <a:pt x="2696" y="11947"/>
                    <a:pt x="2798" y="11947"/>
                  </a:cubicBezTo>
                  <a:cubicBezTo>
                    <a:pt x="2900" y="11947"/>
                    <a:pt x="3003" y="11907"/>
                    <a:pt x="3080" y="11827"/>
                  </a:cubicBezTo>
                  <a:lnTo>
                    <a:pt x="3469" y="11443"/>
                  </a:lnTo>
                  <a:cubicBezTo>
                    <a:pt x="3472" y="11440"/>
                    <a:pt x="3475" y="11439"/>
                    <a:pt x="3479" y="11439"/>
                  </a:cubicBezTo>
                  <a:cubicBezTo>
                    <a:pt x="3483" y="11439"/>
                    <a:pt x="3486" y="11440"/>
                    <a:pt x="3489" y="11443"/>
                  </a:cubicBezTo>
                  <a:cubicBezTo>
                    <a:pt x="4061" y="11808"/>
                    <a:pt x="4692" y="12068"/>
                    <a:pt x="5356" y="12217"/>
                  </a:cubicBezTo>
                  <a:cubicBezTo>
                    <a:pt x="5360" y="12217"/>
                    <a:pt x="5370" y="12222"/>
                    <a:pt x="5370" y="12227"/>
                  </a:cubicBezTo>
                  <a:lnTo>
                    <a:pt x="5370" y="12775"/>
                  </a:lnTo>
                  <a:cubicBezTo>
                    <a:pt x="5370" y="12997"/>
                    <a:pt x="5548" y="13175"/>
                    <a:pt x="5769" y="13175"/>
                  </a:cubicBezTo>
                  <a:lnTo>
                    <a:pt x="7420" y="13175"/>
                  </a:lnTo>
                  <a:cubicBezTo>
                    <a:pt x="7641" y="13175"/>
                    <a:pt x="7819" y="12997"/>
                    <a:pt x="7819" y="12775"/>
                  </a:cubicBezTo>
                  <a:lnTo>
                    <a:pt x="7819" y="12227"/>
                  </a:lnTo>
                  <a:cubicBezTo>
                    <a:pt x="7819" y="12222"/>
                    <a:pt x="7824" y="12217"/>
                    <a:pt x="7829" y="12217"/>
                  </a:cubicBezTo>
                  <a:cubicBezTo>
                    <a:pt x="8493" y="12068"/>
                    <a:pt x="9128" y="11808"/>
                    <a:pt x="9701" y="11443"/>
                  </a:cubicBezTo>
                  <a:cubicBezTo>
                    <a:pt x="9703" y="11440"/>
                    <a:pt x="9705" y="11439"/>
                    <a:pt x="9708" y="11439"/>
                  </a:cubicBezTo>
                  <a:cubicBezTo>
                    <a:pt x="9710" y="11439"/>
                    <a:pt x="9713" y="11440"/>
                    <a:pt x="9715" y="11443"/>
                  </a:cubicBezTo>
                  <a:lnTo>
                    <a:pt x="10105" y="11827"/>
                  </a:lnTo>
                  <a:cubicBezTo>
                    <a:pt x="10182" y="11907"/>
                    <a:pt x="10284" y="11947"/>
                    <a:pt x="10386" y="11947"/>
                  </a:cubicBezTo>
                  <a:cubicBezTo>
                    <a:pt x="10489" y="11947"/>
                    <a:pt x="10591" y="11907"/>
                    <a:pt x="10668" y="11827"/>
                  </a:cubicBezTo>
                  <a:lnTo>
                    <a:pt x="11837" y="10663"/>
                  </a:lnTo>
                  <a:cubicBezTo>
                    <a:pt x="11991" y="10504"/>
                    <a:pt x="11991" y="10254"/>
                    <a:pt x="11837" y="10095"/>
                  </a:cubicBezTo>
                  <a:lnTo>
                    <a:pt x="11447" y="9710"/>
                  </a:lnTo>
                  <a:cubicBezTo>
                    <a:pt x="11447" y="9705"/>
                    <a:pt x="11447" y="9696"/>
                    <a:pt x="11447" y="9691"/>
                  </a:cubicBezTo>
                  <a:cubicBezTo>
                    <a:pt x="11818" y="9118"/>
                    <a:pt x="12078" y="8488"/>
                    <a:pt x="12222" y="7824"/>
                  </a:cubicBezTo>
                  <a:cubicBezTo>
                    <a:pt x="12222" y="7814"/>
                    <a:pt x="12227" y="7810"/>
                    <a:pt x="12236" y="7810"/>
                  </a:cubicBezTo>
                  <a:lnTo>
                    <a:pt x="12785" y="7810"/>
                  </a:lnTo>
                  <a:cubicBezTo>
                    <a:pt x="13006" y="7810"/>
                    <a:pt x="13184" y="7632"/>
                    <a:pt x="13184" y="7410"/>
                  </a:cubicBezTo>
                  <a:lnTo>
                    <a:pt x="13184" y="5760"/>
                  </a:lnTo>
                  <a:cubicBezTo>
                    <a:pt x="13184" y="5539"/>
                    <a:pt x="13002" y="5360"/>
                    <a:pt x="12780" y="5360"/>
                  </a:cubicBezTo>
                  <a:lnTo>
                    <a:pt x="12232" y="5360"/>
                  </a:lnTo>
                  <a:cubicBezTo>
                    <a:pt x="12227" y="5360"/>
                    <a:pt x="12222" y="5356"/>
                    <a:pt x="12222" y="5351"/>
                  </a:cubicBezTo>
                  <a:cubicBezTo>
                    <a:pt x="12078" y="4682"/>
                    <a:pt x="11813" y="4052"/>
                    <a:pt x="11447" y="3479"/>
                  </a:cubicBezTo>
                  <a:cubicBezTo>
                    <a:pt x="11443" y="3474"/>
                    <a:pt x="11443" y="3465"/>
                    <a:pt x="11447" y="3460"/>
                  </a:cubicBezTo>
                  <a:lnTo>
                    <a:pt x="11837" y="3075"/>
                  </a:lnTo>
                  <a:cubicBezTo>
                    <a:pt x="11991" y="2916"/>
                    <a:pt x="11991" y="2666"/>
                    <a:pt x="11837" y="2507"/>
                  </a:cubicBezTo>
                  <a:lnTo>
                    <a:pt x="10668" y="1343"/>
                  </a:lnTo>
                  <a:cubicBezTo>
                    <a:pt x="10588" y="1266"/>
                    <a:pt x="10486" y="1227"/>
                    <a:pt x="10385" y="1227"/>
                  </a:cubicBezTo>
                  <a:cubicBezTo>
                    <a:pt x="10283" y="1227"/>
                    <a:pt x="10182" y="1266"/>
                    <a:pt x="10105" y="1343"/>
                  </a:cubicBezTo>
                  <a:lnTo>
                    <a:pt x="9715" y="1732"/>
                  </a:lnTo>
                  <a:lnTo>
                    <a:pt x="9696" y="1732"/>
                  </a:lnTo>
                  <a:cubicBezTo>
                    <a:pt x="9123" y="1362"/>
                    <a:pt x="8493" y="1102"/>
                    <a:pt x="7829" y="958"/>
                  </a:cubicBezTo>
                  <a:cubicBezTo>
                    <a:pt x="7824" y="958"/>
                    <a:pt x="7814" y="953"/>
                    <a:pt x="7814" y="943"/>
                  </a:cubicBezTo>
                  <a:lnTo>
                    <a:pt x="7814" y="400"/>
                  </a:lnTo>
                  <a:cubicBezTo>
                    <a:pt x="7814" y="178"/>
                    <a:pt x="7636" y="0"/>
                    <a:pt x="7415"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4"/>
            <p:cNvSpPr/>
            <p:nvPr/>
          </p:nvSpPr>
          <p:spPr>
            <a:xfrm>
              <a:off x="1366235" y="1576721"/>
              <a:ext cx="191094" cy="178006"/>
            </a:xfrm>
            <a:custGeom>
              <a:rect b="b" l="l" r="r" t="t"/>
              <a:pathLst>
                <a:path extrusionOk="0" h="6787" w="7286">
                  <a:moveTo>
                    <a:pt x="4521" y="1"/>
                  </a:moveTo>
                  <a:cubicBezTo>
                    <a:pt x="3463" y="1"/>
                    <a:pt x="2410" y="406"/>
                    <a:pt x="1612" y="1204"/>
                  </a:cubicBezTo>
                  <a:cubicBezTo>
                    <a:pt x="125" y="2691"/>
                    <a:pt x="0" y="5063"/>
                    <a:pt x="1323" y="6699"/>
                  </a:cubicBezTo>
                  <a:cubicBezTo>
                    <a:pt x="1365" y="6761"/>
                    <a:pt x="1420" y="6786"/>
                    <a:pt x="1475" y="6786"/>
                  </a:cubicBezTo>
                  <a:cubicBezTo>
                    <a:pt x="1620" y="6786"/>
                    <a:pt x="1758" y="6606"/>
                    <a:pt x="1622" y="6459"/>
                  </a:cubicBezTo>
                  <a:cubicBezTo>
                    <a:pt x="1044" y="5747"/>
                    <a:pt x="751" y="4847"/>
                    <a:pt x="799" y="3928"/>
                  </a:cubicBezTo>
                  <a:cubicBezTo>
                    <a:pt x="871" y="2528"/>
                    <a:pt x="1718" y="1286"/>
                    <a:pt x="2998" y="714"/>
                  </a:cubicBezTo>
                  <a:cubicBezTo>
                    <a:pt x="3488" y="495"/>
                    <a:pt x="4008" y="388"/>
                    <a:pt x="4525" y="388"/>
                  </a:cubicBezTo>
                  <a:cubicBezTo>
                    <a:pt x="5363" y="388"/>
                    <a:pt x="6191" y="669"/>
                    <a:pt x="6867" y="1214"/>
                  </a:cubicBezTo>
                  <a:cubicBezTo>
                    <a:pt x="6909" y="1253"/>
                    <a:pt x="6954" y="1270"/>
                    <a:pt x="6997" y="1270"/>
                  </a:cubicBezTo>
                  <a:cubicBezTo>
                    <a:pt x="7158" y="1270"/>
                    <a:pt x="7286" y="1037"/>
                    <a:pt x="7107" y="916"/>
                  </a:cubicBezTo>
                  <a:cubicBezTo>
                    <a:pt x="6349" y="303"/>
                    <a:pt x="5434" y="1"/>
                    <a:pt x="4521"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24"/>
            <p:cNvSpPr/>
            <p:nvPr/>
          </p:nvSpPr>
          <p:spPr>
            <a:xfrm>
              <a:off x="1413287" y="1609191"/>
              <a:ext cx="186687" cy="183383"/>
            </a:xfrm>
            <a:custGeom>
              <a:rect b="b" l="l" r="r" t="t"/>
              <a:pathLst>
                <a:path extrusionOk="0" h="6992" w="7118">
                  <a:moveTo>
                    <a:pt x="3980" y="385"/>
                  </a:moveTo>
                  <a:lnTo>
                    <a:pt x="3980" y="1189"/>
                  </a:lnTo>
                  <a:cubicBezTo>
                    <a:pt x="3980" y="1318"/>
                    <a:pt x="3951" y="1448"/>
                    <a:pt x="3894" y="1564"/>
                  </a:cubicBezTo>
                  <a:lnTo>
                    <a:pt x="3797" y="1756"/>
                  </a:lnTo>
                  <a:cubicBezTo>
                    <a:pt x="3783" y="1785"/>
                    <a:pt x="3773" y="1814"/>
                    <a:pt x="3773" y="1843"/>
                  </a:cubicBezTo>
                  <a:lnTo>
                    <a:pt x="3773" y="2257"/>
                  </a:lnTo>
                  <a:cubicBezTo>
                    <a:pt x="3778" y="2840"/>
                    <a:pt x="3302" y="3306"/>
                    <a:pt x="2722" y="3306"/>
                  </a:cubicBezTo>
                  <a:cubicBezTo>
                    <a:pt x="2713" y="3306"/>
                    <a:pt x="2704" y="3306"/>
                    <a:pt x="2696" y="3306"/>
                  </a:cubicBezTo>
                  <a:cubicBezTo>
                    <a:pt x="2137" y="3286"/>
                    <a:pt x="1685" y="2791"/>
                    <a:pt x="1685" y="2204"/>
                  </a:cubicBezTo>
                  <a:lnTo>
                    <a:pt x="1685" y="1843"/>
                  </a:lnTo>
                  <a:cubicBezTo>
                    <a:pt x="1685" y="1814"/>
                    <a:pt x="1680" y="1785"/>
                    <a:pt x="1666" y="1756"/>
                  </a:cubicBezTo>
                  <a:lnTo>
                    <a:pt x="1546" y="1516"/>
                  </a:lnTo>
                  <a:cubicBezTo>
                    <a:pt x="1502" y="1429"/>
                    <a:pt x="1478" y="1333"/>
                    <a:pt x="1478" y="1232"/>
                  </a:cubicBezTo>
                  <a:lnTo>
                    <a:pt x="1478" y="1222"/>
                  </a:lnTo>
                  <a:cubicBezTo>
                    <a:pt x="1478" y="760"/>
                    <a:pt x="1854" y="385"/>
                    <a:pt x="2315" y="385"/>
                  </a:cubicBezTo>
                  <a:close/>
                  <a:moveTo>
                    <a:pt x="2301" y="3618"/>
                  </a:moveTo>
                  <a:cubicBezTo>
                    <a:pt x="2426" y="3657"/>
                    <a:pt x="2551" y="3681"/>
                    <a:pt x="2686" y="3686"/>
                  </a:cubicBezTo>
                  <a:lnTo>
                    <a:pt x="2729" y="3686"/>
                  </a:lnTo>
                  <a:cubicBezTo>
                    <a:pt x="2874" y="3686"/>
                    <a:pt x="3018" y="3667"/>
                    <a:pt x="3153" y="3623"/>
                  </a:cubicBezTo>
                  <a:cubicBezTo>
                    <a:pt x="3158" y="3681"/>
                    <a:pt x="3167" y="3739"/>
                    <a:pt x="3186" y="3792"/>
                  </a:cubicBezTo>
                  <a:lnTo>
                    <a:pt x="3028" y="3951"/>
                  </a:lnTo>
                  <a:cubicBezTo>
                    <a:pt x="2946" y="4032"/>
                    <a:pt x="2838" y="4073"/>
                    <a:pt x="2729" y="4073"/>
                  </a:cubicBezTo>
                  <a:cubicBezTo>
                    <a:pt x="2620" y="4073"/>
                    <a:pt x="2510" y="4032"/>
                    <a:pt x="2426" y="3951"/>
                  </a:cubicBezTo>
                  <a:lnTo>
                    <a:pt x="2267" y="3792"/>
                  </a:lnTo>
                  <a:cubicBezTo>
                    <a:pt x="2287" y="3734"/>
                    <a:pt x="2301" y="3676"/>
                    <a:pt x="2301" y="3618"/>
                  </a:cubicBezTo>
                  <a:close/>
                  <a:moveTo>
                    <a:pt x="3427" y="4100"/>
                  </a:moveTo>
                  <a:cubicBezTo>
                    <a:pt x="3475" y="4133"/>
                    <a:pt x="3533" y="4162"/>
                    <a:pt x="3591" y="4177"/>
                  </a:cubicBezTo>
                  <a:lnTo>
                    <a:pt x="4288" y="4379"/>
                  </a:lnTo>
                  <a:cubicBezTo>
                    <a:pt x="4471" y="4432"/>
                    <a:pt x="4596" y="4595"/>
                    <a:pt x="4596" y="4788"/>
                  </a:cubicBezTo>
                  <a:lnTo>
                    <a:pt x="4596" y="6101"/>
                  </a:lnTo>
                  <a:cubicBezTo>
                    <a:pt x="4457" y="6183"/>
                    <a:pt x="4312" y="6255"/>
                    <a:pt x="4158" y="6318"/>
                  </a:cubicBezTo>
                  <a:lnTo>
                    <a:pt x="4158" y="5144"/>
                  </a:lnTo>
                  <a:cubicBezTo>
                    <a:pt x="4158" y="5016"/>
                    <a:pt x="4062" y="4953"/>
                    <a:pt x="3966" y="4953"/>
                  </a:cubicBezTo>
                  <a:cubicBezTo>
                    <a:pt x="3870" y="4953"/>
                    <a:pt x="3773" y="5016"/>
                    <a:pt x="3773" y="5144"/>
                  </a:cubicBezTo>
                  <a:lnTo>
                    <a:pt x="3773" y="6453"/>
                  </a:lnTo>
                  <a:cubicBezTo>
                    <a:pt x="3494" y="6534"/>
                    <a:pt x="3206" y="6583"/>
                    <a:pt x="2912" y="6597"/>
                  </a:cubicBezTo>
                  <a:cubicBezTo>
                    <a:pt x="2850" y="6602"/>
                    <a:pt x="2787" y="6602"/>
                    <a:pt x="2729" y="6602"/>
                  </a:cubicBezTo>
                  <a:cubicBezTo>
                    <a:pt x="2373" y="6602"/>
                    <a:pt x="2022" y="6554"/>
                    <a:pt x="1685" y="6453"/>
                  </a:cubicBezTo>
                  <a:lnTo>
                    <a:pt x="1685" y="5144"/>
                  </a:lnTo>
                  <a:cubicBezTo>
                    <a:pt x="1685" y="5016"/>
                    <a:pt x="1588" y="4953"/>
                    <a:pt x="1490" y="4953"/>
                  </a:cubicBezTo>
                  <a:cubicBezTo>
                    <a:pt x="1393" y="4953"/>
                    <a:pt x="1295" y="5016"/>
                    <a:pt x="1295" y="5144"/>
                  </a:cubicBezTo>
                  <a:lnTo>
                    <a:pt x="1295" y="6318"/>
                  </a:lnTo>
                  <a:cubicBezTo>
                    <a:pt x="1146" y="6255"/>
                    <a:pt x="997" y="6183"/>
                    <a:pt x="857" y="6101"/>
                  </a:cubicBezTo>
                  <a:lnTo>
                    <a:pt x="857" y="4788"/>
                  </a:lnTo>
                  <a:cubicBezTo>
                    <a:pt x="857" y="4595"/>
                    <a:pt x="983" y="4432"/>
                    <a:pt x="1165" y="4379"/>
                  </a:cubicBezTo>
                  <a:lnTo>
                    <a:pt x="1863" y="4177"/>
                  </a:lnTo>
                  <a:cubicBezTo>
                    <a:pt x="1921" y="4162"/>
                    <a:pt x="1979" y="4133"/>
                    <a:pt x="2032" y="4100"/>
                  </a:cubicBezTo>
                  <a:lnTo>
                    <a:pt x="2152" y="4225"/>
                  </a:lnTo>
                  <a:cubicBezTo>
                    <a:pt x="2311" y="4384"/>
                    <a:pt x="2519" y="4463"/>
                    <a:pt x="2727" y="4463"/>
                  </a:cubicBezTo>
                  <a:cubicBezTo>
                    <a:pt x="2935" y="4463"/>
                    <a:pt x="3143" y="4384"/>
                    <a:pt x="3302" y="4225"/>
                  </a:cubicBezTo>
                  <a:lnTo>
                    <a:pt x="3427" y="4100"/>
                  </a:lnTo>
                  <a:close/>
                  <a:moveTo>
                    <a:pt x="2315" y="0"/>
                  </a:moveTo>
                  <a:cubicBezTo>
                    <a:pt x="1642" y="0"/>
                    <a:pt x="1093" y="549"/>
                    <a:pt x="1093" y="1222"/>
                  </a:cubicBezTo>
                  <a:lnTo>
                    <a:pt x="1093" y="1237"/>
                  </a:lnTo>
                  <a:cubicBezTo>
                    <a:pt x="1093" y="1395"/>
                    <a:pt x="1127" y="1549"/>
                    <a:pt x="1199" y="1689"/>
                  </a:cubicBezTo>
                  <a:lnTo>
                    <a:pt x="1295" y="1891"/>
                  </a:lnTo>
                  <a:lnTo>
                    <a:pt x="1295" y="2204"/>
                  </a:lnTo>
                  <a:cubicBezTo>
                    <a:pt x="1295" y="2685"/>
                    <a:pt x="1526" y="3142"/>
                    <a:pt x="1916" y="3426"/>
                  </a:cubicBezTo>
                  <a:lnTo>
                    <a:pt x="1916" y="3599"/>
                  </a:lnTo>
                  <a:cubicBezTo>
                    <a:pt x="1916" y="3695"/>
                    <a:pt x="1849" y="3782"/>
                    <a:pt x="1757" y="3806"/>
                  </a:cubicBezTo>
                  <a:lnTo>
                    <a:pt x="1060" y="4008"/>
                  </a:lnTo>
                  <a:cubicBezTo>
                    <a:pt x="713" y="4104"/>
                    <a:pt x="473" y="4427"/>
                    <a:pt x="473" y="4788"/>
                  </a:cubicBezTo>
                  <a:lnTo>
                    <a:pt x="473" y="5842"/>
                  </a:lnTo>
                  <a:cubicBezTo>
                    <a:pt x="444" y="5822"/>
                    <a:pt x="410" y="5798"/>
                    <a:pt x="386" y="5774"/>
                  </a:cubicBezTo>
                  <a:cubicBezTo>
                    <a:pt x="348" y="5749"/>
                    <a:pt x="310" y="5738"/>
                    <a:pt x="274" y="5738"/>
                  </a:cubicBezTo>
                  <a:cubicBezTo>
                    <a:pt x="117" y="5738"/>
                    <a:pt x="1" y="5944"/>
                    <a:pt x="145" y="6077"/>
                  </a:cubicBezTo>
                  <a:cubicBezTo>
                    <a:pt x="877" y="6669"/>
                    <a:pt x="1786" y="6992"/>
                    <a:pt x="2729" y="6992"/>
                  </a:cubicBezTo>
                  <a:cubicBezTo>
                    <a:pt x="2797" y="6992"/>
                    <a:pt x="2864" y="6987"/>
                    <a:pt x="2931" y="6987"/>
                  </a:cubicBezTo>
                  <a:cubicBezTo>
                    <a:pt x="4481" y="6910"/>
                    <a:pt x="5852" y="5971"/>
                    <a:pt x="6482" y="4557"/>
                  </a:cubicBezTo>
                  <a:cubicBezTo>
                    <a:pt x="7118" y="3142"/>
                    <a:pt x="6901" y="1492"/>
                    <a:pt x="5929" y="289"/>
                  </a:cubicBezTo>
                  <a:cubicBezTo>
                    <a:pt x="5891" y="242"/>
                    <a:pt x="5833" y="217"/>
                    <a:pt x="5776" y="217"/>
                  </a:cubicBezTo>
                  <a:cubicBezTo>
                    <a:pt x="5733" y="217"/>
                    <a:pt x="5690" y="231"/>
                    <a:pt x="5655" y="260"/>
                  </a:cubicBezTo>
                  <a:cubicBezTo>
                    <a:pt x="5573" y="327"/>
                    <a:pt x="5559" y="448"/>
                    <a:pt x="5626" y="529"/>
                  </a:cubicBezTo>
                  <a:cubicBezTo>
                    <a:pt x="6949" y="2165"/>
                    <a:pt x="6656" y="4566"/>
                    <a:pt x="4986" y="5842"/>
                  </a:cubicBezTo>
                  <a:lnTo>
                    <a:pt x="4986" y="4788"/>
                  </a:lnTo>
                  <a:cubicBezTo>
                    <a:pt x="4986" y="4422"/>
                    <a:pt x="4745" y="4104"/>
                    <a:pt x="4394" y="4003"/>
                  </a:cubicBezTo>
                  <a:lnTo>
                    <a:pt x="3701" y="3806"/>
                  </a:lnTo>
                  <a:cubicBezTo>
                    <a:pt x="3605" y="3777"/>
                    <a:pt x="3542" y="3691"/>
                    <a:pt x="3542" y="3594"/>
                  </a:cubicBezTo>
                  <a:lnTo>
                    <a:pt x="3542" y="3436"/>
                  </a:lnTo>
                  <a:cubicBezTo>
                    <a:pt x="3605" y="3388"/>
                    <a:pt x="3668" y="3339"/>
                    <a:pt x="3725" y="3282"/>
                  </a:cubicBezTo>
                  <a:cubicBezTo>
                    <a:pt x="4004" y="3012"/>
                    <a:pt x="4163" y="2642"/>
                    <a:pt x="4158" y="2257"/>
                  </a:cubicBezTo>
                  <a:lnTo>
                    <a:pt x="4158" y="1886"/>
                  </a:lnTo>
                  <a:lnTo>
                    <a:pt x="4235" y="1732"/>
                  </a:lnTo>
                  <a:cubicBezTo>
                    <a:pt x="4322" y="1564"/>
                    <a:pt x="4365" y="1376"/>
                    <a:pt x="4370" y="1189"/>
                  </a:cubicBezTo>
                  <a:lnTo>
                    <a:pt x="4370" y="193"/>
                  </a:lnTo>
                  <a:cubicBezTo>
                    <a:pt x="4370" y="87"/>
                    <a:pt x="4283" y="0"/>
                    <a:pt x="4173"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24"/>
            <p:cNvSpPr/>
            <p:nvPr/>
          </p:nvSpPr>
          <p:spPr>
            <a:xfrm>
              <a:off x="1461887" y="1636179"/>
              <a:ext cx="46449" cy="15579"/>
            </a:xfrm>
            <a:custGeom>
              <a:rect b="b" l="l" r="r" t="t"/>
              <a:pathLst>
                <a:path extrusionOk="0" h="594" w="1771">
                  <a:moveTo>
                    <a:pt x="256" y="1"/>
                  </a:moveTo>
                  <a:cubicBezTo>
                    <a:pt x="1" y="1"/>
                    <a:pt x="1" y="391"/>
                    <a:pt x="256" y="391"/>
                  </a:cubicBezTo>
                  <a:cubicBezTo>
                    <a:pt x="472" y="391"/>
                    <a:pt x="1102" y="424"/>
                    <a:pt x="1410" y="573"/>
                  </a:cubicBezTo>
                  <a:cubicBezTo>
                    <a:pt x="1441" y="588"/>
                    <a:pt x="1470" y="594"/>
                    <a:pt x="1497" y="594"/>
                  </a:cubicBezTo>
                  <a:cubicBezTo>
                    <a:pt x="1674" y="594"/>
                    <a:pt x="1770" y="332"/>
                    <a:pt x="1579" y="232"/>
                  </a:cubicBezTo>
                  <a:cubicBezTo>
                    <a:pt x="1131" y="6"/>
                    <a:pt x="294" y="1"/>
                    <a:pt x="25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Hypothesis</a:t>
            </a:r>
            <a:endParaRPr/>
          </a:p>
        </p:txBody>
      </p:sp>
      <p:sp>
        <p:nvSpPr>
          <p:cNvPr id="2119" name="Google Shape;2119;p125"/>
          <p:cNvSpPr txBox="1"/>
          <p:nvPr>
            <p:ph idx="1" type="subTitle"/>
          </p:nvPr>
        </p:nvSpPr>
        <p:spPr>
          <a:xfrm>
            <a:off x="1006325" y="2636550"/>
            <a:ext cx="7131300" cy="13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Our company aims to make the lives of New Yorkers easier. Being able to effectively navigate transportation struggles in NYC can give us more </a:t>
            </a:r>
            <a:r>
              <a:rPr lang="en" sz="1700"/>
              <a:t>time</a:t>
            </a:r>
            <a:r>
              <a:rPr lang="en" sz="1700"/>
              <a:t> into the day to spend with what matters. To support this goal, we formulated a model suggesting a correlation between the current subway system stops and average ridership on different bus routes </a:t>
            </a:r>
            <a:r>
              <a:rPr lang="en" sz="1700"/>
              <a:t>throughout the city.</a:t>
            </a:r>
            <a:r>
              <a:rPr lang="en" sz="1700"/>
              <a:t> </a:t>
            </a:r>
            <a:endParaRPr sz="1700"/>
          </a:p>
        </p:txBody>
      </p:sp>
      <p:sp>
        <p:nvSpPr>
          <p:cNvPr id="2120" name="Google Shape;2120;p125"/>
          <p:cNvSpPr txBox="1"/>
          <p:nvPr>
            <p:ph idx="4" type="subTitle"/>
          </p:nvPr>
        </p:nvSpPr>
        <p:spPr>
          <a:xfrm>
            <a:off x="1065125" y="1511588"/>
            <a:ext cx="7013700" cy="90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There is a </a:t>
            </a:r>
            <a:r>
              <a:rPr lang="en"/>
              <a:t>positive</a:t>
            </a:r>
            <a:r>
              <a:rPr b="0" lang="en"/>
              <a:t> correlation </a:t>
            </a:r>
            <a:r>
              <a:rPr b="0" lang="en"/>
              <a:t>between</a:t>
            </a:r>
            <a:r>
              <a:rPr b="0" lang="en"/>
              <a:t> the </a:t>
            </a:r>
            <a:r>
              <a:rPr b="0" lang="en" u="sng"/>
              <a:t>number of stops near subway stations</a:t>
            </a:r>
            <a:r>
              <a:rPr b="0" lang="en"/>
              <a:t> and the </a:t>
            </a:r>
            <a:r>
              <a:rPr b="0" lang="en" u="sng"/>
              <a:t>average ridership</a:t>
            </a:r>
            <a:r>
              <a:rPr b="0" lang="en"/>
              <a:t> on different bus routes. </a:t>
            </a:r>
            <a:endParaRPr b="0"/>
          </a:p>
        </p:txBody>
      </p:sp>
      <p:cxnSp>
        <p:nvCxnSpPr>
          <p:cNvPr id="2121" name="Google Shape;2121;p125"/>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122" name="Google Shape;2122;p125"/>
          <p:cNvPicPr preferRelativeResize="0"/>
          <p:nvPr/>
        </p:nvPicPr>
        <p:blipFill>
          <a:blip r:embed="rId3">
            <a:alphaModFix/>
          </a:blip>
          <a:stretch>
            <a:fillRect/>
          </a:stretch>
        </p:blipFill>
        <p:spPr>
          <a:xfrm>
            <a:off x="7916875" y="3683125"/>
            <a:ext cx="1103574" cy="1103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Audience</a:t>
            </a:r>
            <a:endParaRPr/>
          </a:p>
        </p:txBody>
      </p:sp>
      <p:sp>
        <p:nvSpPr>
          <p:cNvPr id="2128" name="Google Shape;2128;p126"/>
          <p:cNvSpPr txBox="1"/>
          <p:nvPr>
            <p:ph idx="1" type="subTitle"/>
          </p:nvPr>
        </p:nvSpPr>
        <p:spPr>
          <a:xfrm>
            <a:off x="722375" y="2411125"/>
            <a:ext cx="22419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This is important for the MTA as it allows for effective resource allocation and an enhanced ridership </a:t>
            </a:r>
            <a:r>
              <a:rPr lang="en" sz="1400"/>
              <a:t>experience</a:t>
            </a:r>
            <a:r>
              <a:rPr lang="en" sz="1400"/>
              <a:t>. Other bus companies may use this as an opportunity to benefit off where there are gaps in the system to gain a </a:t>
            </a:r>
            <a:r>
              <a:rPr lang="en" sz="1400"/>
              <a:t>competitive</a:t>
            </a:r>
            <a:r>
              <a:rPr lang="en" sz="1400"/>
              <a:t> advantage. </a:t>
            </a:r>
            <a:endParaRPr sz="1400"/>
          </a:p>
          <a:p>
            <a:pPr indent="0" lvl="0" marL="0" rtl="0" algn="ctr">
              <a:spcBef>
                <a:spcPts val="0"/>
              </a:spcBef>
              <a:spcAft>
                <a:spcPts val="0"/>
              </a:spcAft>
              <a:buNone/>
            </a:pPr>
            <a:r>
              <a:t/>
            </a:r>
            <a:endParaRPr sz="1400"/>
          </a:p>
        </p:txBody>
      </p:sp>
      <p:sp>
        <p:nvSpPr>
          <p:cNvPr id="2129" name="Google Shape;2129;p126"/>
          <p:cNvSpPr txBox="1"/>
          <p:nvPr>
            <p:ph idx="2" type="subTitle"/>
          </p:nvPr>
        </p:nvSpPr>
        <p:spPr>
          <a:xfrm>
            <a:off x="3451238" y="2411125"/>
            <a:ext cx="22419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This initiative aligns with </a:t>
            </a:r>
            <a:r>
              <a:rPr lang="en" sz="1400"/>
              <a:t>transportation</a:t>
            </a:r>
            <a:r>
              <a:rPr lang="en" sz="1400"/>
              <a:t> policy and urban planning for NYC. We could aim to promote seamless transfers between buses and subways, to create a greener and more sustainable urban environment.</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a:p>
        </p:txBody>
      </p:sp>
      <p:sp>
        <p:nvSpPr>
          <p:cNvPr id="2130" name="Google Shape;2130;p126"/>
          <p:cNvSpPr txBox="1"/>
          <p:nvPr>
            <p:ph idx="3" type="subTitle"/>
          </p:nvPr>
        </p:nvSpPr>
        <p:spPr>
          <a:xfrm>
            <a:off x="6180126" y="2411125"/>
            <a:ext cx="22419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Transit apps can integrate our findings to produce real-time information about the best transit routes at a given time. Allowing for the </a:t>
            </a:r>
            <a:r>
              <a:rPr lang="en" sz="1400"/>
              <a:t>convenience</a:t>
            </a:r>
            <a:r>
              <a:rPr lang="en" sz="1400"/>
              <a:t> of consumers.</a:t>
            </a:r>
            <a:endParaRPr sz="1400"/>
          </a:p>
          <a:p>
            <a:pPr indent="0" lvl="0" marL="0" rtl="0" algn="ctr">
              <a:spcBef>
                <a:spcPts val="0"/>
              </a:spcBef>
              <a:spcAft>
                <a:spcPts val="0"/>
              </a:spcAft>
              <a:buNone/>
            </a:pPr>
            <a:r>
              <a:t/>
            </a:r>
            <a:endParaRPr>
              <a:solidFill>
                <a:srgbClr val="191919"/>
              </a:solidFill>
              <a:latin typeface="Open Sans"/>
              <a:ea typeface="Open Sans"/>
              <a:cs typeface="Open Sans"/>
              <a:sym typeface="Open Sans"/>
            </a:endParaRPr>
          </a:p>
        </p:txBody>
      </p:sp>
      <p:sp>
        <p:nvSpPr>
          <p:cNvPr id="2131" name="Google Shape;2131;p126"/>
          <p:cNvSpPr txBox="1"/>
          <p:nvPr>
            <p:ph idx="4" type="subTitle"/>
          </p:nvPr>
        </p:nvSpPr>
        <p:spPr>
          <a:xfrm>
            <a:off x="722375" y="2022950"/>
            <a:ext cx="22419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MTA &amp; Other Bus Services</a:t>
            </a:r>
            <a:endParaRPr/>
          </a:p>
        </p:txBody>
      </p:sp>
      <p:sp>
        <p:nvSpPr>
          <p:cNvPr id="2132" name="Google Shape;2132;p126"/>
          <p:cNvSpPr txBox="1"/>
          <p:nvPr>
            <p:ph idx="5" type="subTitle"/>
          </p:nvPr>
        </p:nvSpPr>
        <p:spPr>
          <a:xfrm>
            <a:off x="3451247" y="2022938"/>
            <a:ext cx="22419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NYC Department of Transportation </a:t>
            </a:r>
            <a:endParaRPr/>
          </a:p>
        </p:txBody>
      </p:sp>
      <p:sp>
        <p:nvSpPr>
          <p:cNvPr id="2133" name="Google Shape;2133;p126"/>
          <p:cNvSpPr txBox="1"/>
          <p:nvPr>
            <p:ph idx="6" type="subTitle"/>
          </p:nvPr>
        </p:nvSpPr>
        <p:spPr>
          <a:xfrm>
            <a:off x="6180122" y="2022950"/>
            <a:ext cx="2241900" cy="4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Transit Apps &amp; Consumers</a:t>
            </a:r>
            <a:endParaRPr/>
          </a:p>
        </p:txBody>
      </p:sp>
      <p:grpSp>
        <p:nvGrpSpPr>
          <p:cNvPr id="2134" name="Google Shape;2134;p126"/>
          <p:cNvGrpSpPr/>
          <p:nvPr/>
        </p:nvGrpSpPr>
        <p:grpSpPr>
          <a:xfrm>
            <a:off x="7128170" y="1360139"/>
            <a:ext cx="345810" cy="345547"/>
            <a:chOff x="1311970" y="1511887"/>
            <a:chExt cx="345810" cy="345547"/>
          </a:xfrm>
        </p:grpSpPr>
        <p:sp>
          <p:nvSpPr>
            <p:cNvPr id="2135" name="Google Shape;2135;p126"/>
            <p:cNvSpPr/>
            <p:nvPr/>
          </p:nvSpPr>
          <p:spPr>
            <a:xfrm>
              <a:off x="1446990" y="1619656"/>
              <a:ext cx="27041" cy="59589"/>
            </a:xfrm>
            <a:custGeom>
              <a:rect b="b" l="l" r="r" t="t"/>
              <a:pathLst>
                <a:path extrusionOk="0" h="2272" w="1031">
                  <a:moveTo>
                    <a:pt x="617" y="0"/>
                  </a:moveTo>
                  <a:cubicBezTo>
                    <a:pt x="275" y="0"/>
                    <a:pt x="1" y="280"/>
                    <a:pt x="1" y="621"/>
                  </a:cubicBezTo>
                  <a:lnTo>
                    <a:pt x="1" y="766"/>
                  </a:lnTo>
                  <a:cubicBezTo>
                    <a:pt x="1" y="944"/>
                    <a:pt x="30" y="1117"/>
                    <a:pt x="83" y="1285"/>
                  </a:cubicBezTo>
                  <a:lnTo>
                    <a:pt x="410" y="2272"/>
                  </a:lnTo>
                  <a:lnTo>
                    <a:pt x="1030" y="2272"/>
                  </a:lnTo>
                  <a:lnTo>
                    <a:pt x="10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26"/>
            <p:cNvSpPr/>
            <p:nvPr/>
          </p:nvSpPr>
          <p:spPr>
            <a:xfrm>
              <a:off x="1457848" y="1614226"/>
              <a:ext cx="64887" cy="65018"/>
            </a:xfrm>
            <a:custGeom>
              <a:rect b="b" l="l" r="r" t="t"/>
              <a:pathLst>
                <a:path extrusionOk="0" h="2479" w="2474">
                  <a:moveTo>
                    <a:pt x="616" y="1"/>
                  </a:moveTo>
                  <a:cubicBezTo>
                    <a:pt x="275" y="1"/>
                    <a:pt x="1" y="280"/>
                    <a:pt x="1" y="621"/>
                  </a:cubicBezTo>
                  <a:cubicBezTo>
                    <a:pt x="1" y="847"/>
                    <a:pt x="183" y="1035"/>
                    <a:pt x="414" y="1035"/>
                  </a:cubicBezTo>
                  <a:lnTo>
                    <a:pt x="2065" y="2479"/>
                  </a:lnTo>
                  <a:lnTo>
                    <a:pt x="2430" y="1199"/>
                  </a:lnTo>
                  <a:cubicBezTo>
                    <a:pt x="2459" y="1088"/>
                    <a:pt x="2474" y="973"/>
                    <a:pt x="2474" y="857"/>
                  </a:cubicBezTo>
                  <a:lnTo>
                    <a:pt x="2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26"/>
            <p:cNvSpPr/>
            <p:nvPr/>
          </p:nvSpPr>
          <p:spPr>
            <a:xfrm>
              <a:off x="1468575" y="1695374"/>
              <a:ext cx="32575" cy="32575"/>
            </a:xfrm>
            <a:custGeom>
              <a:rect b="b" l="l" r="r" t="t"/>
              <a:pathLst>
                <a:path extrusionOk="0" h="1242" w="1242">
                  <a:moveTo>
                    <a:pt x="1" y="0"/>
                  </a:moveTo>
                  <a:lnTo>
                    <a:pt x="1" y="1242"/>
                  </a:lnTo>
                  <a:lnTo>
                    <a:pt x="1242" y="1242"/>
                  </a:lnTo>
                  <a:lnTo>
                    <a:pt x="12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6"/>
            <p:cNvSpPr/>
            <p:nvPr/>
          </p:nvSpPr>
          <p:spPr>
            <a:xfrm>
              <a:off x="1430728" y="1708488"/>
              <a:ext cx="108162" cy="84348"/>
            </a:xfrm>
            <a:custGeom>
              <a:rect b="b" l="l" r="r" t="t"/>
              <a:pathLst>
                <a:path extrusionOk="0" h="3216" w="4124">
                  <a:moveTo>
                    <a:pt x="1444" y="1"/>
                  </a:moveTo>
                  <a:lnTo>
                    <a:pt x="448" y="290"/>
                  </a:lnTo>
                  <a:cubicBezTo>
                    <a:pt x="183" y="362"/>
                    <a:pt x="0" y="607"/>
                    <a:pt x="0" y="881"/>
                  </a:cubicBezTo>
                  <a:lnTo>
                    <a:pt x="0" y="3215"/>
                  </a:lnTo>
                  <a:lnTo>
                    <a:pt x="4124" y="3215"/>
                  </a:lnTo>
                  <a:lnTo>
                    <a:pt x="4124" y="881"/>
                  </a:lnTo>
                  <a:cubicBezTo>
                    <a:pt x="4124" y="607"/>
                    <a:pt x="3941" y="362"/>
                    <a:pt x="3676" y="290"/>
                  </a:cubicBezTo>
                  <a:lnTo>
                    <a:pt x="2680" y="1"/>
                  </a:lnTo>
                  <a:lnTo>
                    <a:pt x="2440" y="294"/>
                  </a:lnTo>
                  <a:cubicBezTo>
                    <a:pt x="2341" y="410"/>
                    <a:pt x="2203" y="468"/>
                    <a:pt x="2064" y="468"/>
                  </a:cubicBezTo>
                  <a:cubicBezTo>
                    <a:pt x="1926" y="468"/>
                    <a:pt x="1788" y="410"/>
                    <a:pt x="1689" y="294"/>
                  </a:cubicBezTo>
                  <a:lnTo>
                    <a:pt x="1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6"/>
            <p:cNvSpPr/>
            <p:nvPr/>
          </p:nvSpPr>
          <p:spPr>
            <a:xfrm>
              <a:off x="1452287" y="1641372"/>
              <a:ext cx="65149" cy="59458"/>
            </a:xfrm>
            <a:custGeom>
              <a:rect b="b" l="l" r="r" t="t"/>
              <a:pathLst>
                <a:path extrusionOk="0" h="2267" w="2484">
                  <a:moveTo>
                    <a:pt x="800" y="0"/>
                  </a:moveTo>
                  <a:cubicBezTo>
                    <a:pt x="684" y="0"/>
                    <a:pt x="578" y="43"/>
                    <a:pt x="496" y="120"/>
                  </a:cubicBezTo>
                  <a:lnTo>
                    <a:pt x="294" y="327"/>
                  </a:lnTo>
                  <a:cubicBezTo>
                    <a:pt x="107" y="510"/>
                    <a:pt x="1" y="765"/>
                    <a:pt x="6" y="1030"/>
                  </a:cubicBezTo>
                  <a:cubicBezTo>
                    <a:pt x="6" y="1713"/>
                    <a:pt x="559" y="2266"/>
                    <a:pt x="1242" y="2266"/>
                  </a:cubicBezTo>
                  <a:cubicBezTo>
                    <a:pt x="1245" y="2266"/>
                    <a:pt x="1248" y="2266"/>
                    <a:pt x="1251" y="2266"/>
                  </a:cubicBezTo>
                  <a:cubicBezTo>
                    <a:pt x="1930" y="2266"/>
                    <a:pt x="2484" y="1710"/>
                    <a:pt x="2484" y="1030"/>
                  </a:cubicBezTo>
                  <a:lnTo>
                    <a:pt x="2484" y="770"/>
                  </a:lnTo>
                  <a:cubicBezTo>
                    <a:pt x="2484" y="659"/>
                    <a:pt x="2440" y="553"/>
                    <a:pt x="2363" y="476"/>
                  </a:cubicBezTo>
                  <a:cubicBezTo>
                    <a:pt x="2041" y="164"/>
                    <a:pt x="1459" y="24"/>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26"/>
            <p:cNvSpPr/>
            <p:nvPr/>
          </p:nvSpPr>
          <p:spPr>
            <a:xfrm>
              <a:off x="1452287" y="1641346"/>
              <a:ext cx="64913" cy="58225"/>
            </a:xfrm>
            <a:custGeom>
              <a:rect b="b" l="l" r="r" t="t"/>
              <a:pathLst>
                <a:path extrusionOk="0" h="2220" w="2475">
                  <a:moveTo>
                    <a:pt x="780" y="1"/>
                  </a:moveTo>
                  <a:cubicBezTo>
                    <a:pt x="674" y="1"/>
                    <a:pt x="570" y="48"/>
                    <a:pt x="496" y="121"/>
                  </a:cubicBezTo>
                  <a:lnTo>
                    <a:pt x="294" y="328"/>
                  </a:lnTo>
                  <a:cubicBezTo>
                    <a:pt x="107" y="511"/>
                    <a:pt x="1" y="766"/>
                    <a:pt x="1" y="1031"/>
                  </a:cubicBezTo>
                  <a:cubicBezTo>
                    <a:pt x="1" y="1579"/>
                    <a:pt x="367" y="2065"/>
                    <a:pt x="896" y="2219"/>
                  </a:cubicBezTo>
                  <a:cubicBezTo>
                    <a:pt x="718" y="1998"/>
                    <a:pt x="622" y="1728"/>
                    <a:pt x="622" y="1445"/>
                  </a:cubicBezTo>
                  <a:lnTo>
                    <a:pt x="622" y="1031"/>
                  </a:lnTo>
                  <a:cubicBezTo>
                    <a:pt x="622" y="799"/>
                    <a:pt x="809" y="616"/>
                    <a:pt x="1034" y="616"/>
                  </a:cubicBezTo>
                  <a:cubicBezTo>
                    <a:pt x="1042" y="616"/>
                    <a:pt x="1051" y="616"/>
                    <a:pt x="1059" y="617"/>
                  </a:cubicBezTo>
                  <a:cubicBezTo>
                    <a:pt x="1478" y="646"/>
                    <a:pt x="2094" y="713"/>
                    <a:pt x="2474" y="896"/>
                  </a:cubicBezTo>
                  <a:cubicBezTo>
                    <a:pt x="2460" y="809"/>
                    <a:pt x="2426" y="535"/>
                    <a:pt x="2359" y="477"/>
                  </a:cubicBezTo>
                  <a:cubicBezTo>
                    <a:pt x="2041" y="165"/>
                    <a:pt x="1459" y="25"/>
                    <a:pt x="795" y="1"/>
                  </a:cubicBezTo>
                  <a:cubicBezTo>
                    <a:pt x="790" y="1"/>
                    <a:pt x="785" y="1"/>
                    <a:pt x="780"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26"/>
            <p:cNvSpPr/>
            <p:nvPr/>
          </p:nvSpPr>
          <p:spPr>
            <a:xfrm>
              <a:off x="1430728" y="1722258"/>
              <a:ext cx="21716" cy="70578"/>
            </a:xfrm>
            <a:custGeom>
              <a:rect b="b" l="l" r="r" t="t"/>
              <a:pathLst>
                <a:path extrusionOk="0" h="2691" w="828">
                  <a:moveTo>
                    <a:pt x="116" y="0"/>
                  </a:moveTo>
                  <a:cubicBezTo>
                    <a:pt x="39" y="106"/>
                    <a:pt x="0" y="231"/>
                    <a:pt x="0" y="356"/>
                  </a:cubicBezTo>
                  <a:lnTo>
                    <a:pt x="0" y="2690"/>
                  </a:lnTo>
                  <a:lnTo>
                    <a:pt x="828" y="2690"/>
                  </a:lnTo>
                  <a:lnTo>
                    <a:pt x="828" y="972"/>
                  </a:lnTo>
                  <a:cubicBezTo>
                    <a:pt x="828" y="809"/>
                    <a:pt x="760" y="650"/>
                    <a:pt x="645" y="534"/>
                  </a:cubicBezTo>
                  <a:lnTo>
                    <a:pt x="116"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26"/>
            <p:cNvSpPr/>
            <p:nvPr/>
          </p:nvSpPr>
          <p:spPr>
            <a:xfrm>
              <a:off x="1517279" y="1722258"/>
              <a:ext cx="21743" cy="70578"/>
            </a:xfrm>
            <a:custGeom>
              <a:rect b="b" l="l" r="r" t="t"/>
              <a:pathLst>
                <a:path extrusionOk="0" h="2691" w="829">
                  <a:moveTo>
                    <a:pt x="713" y="0"/>
                  </a:moveTo>
                  <a:lnTo>
                    <a:pt x="184" y="534"/>
                  </a:lnTo>
                  <a:cubicBezTo>
                    <a:pt x="68" y="650"/>
                    <a:pt x="1" y="809"/>
                    <a:pt x="1" y="972"/>
                  </a:cubicBezTo>
                  <a:lnTo>
                    <a:pt x="1" y="2690"/>
                  </a:lnTo>
                  <a:lnTo>
                    <a:pt x="829" y="2690"/>
                  </a:lnTo>
                  <a:lnTo>
                    <a:pt x="829" y="356"/>
                  </a:lnTo>
                  <a:cubicBezTo>
                    <a:pt x="824" y="231"/>
                    <a:pt x="785" y="106"/>
                    <a:pt x="713"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6"/>
            <p:cNvSpPr/>
            <p:nvPr/>
          </p:nvSpPr>
          <p:spPr>
            <a:xfrm>
              <a:off x="1317006" y="1516922"/>
              <a:ext cx="335607" cy="335345"/>
            </a:xfrm>
            <a:custGeom>
              <a:rect b="b" l="l" r="r" t="t"/>
              <a:pathLst>
                <a:path extrusionOk="0" h="12786" w="12796">
                  <a:moveTo>
                    <a:pt x="6403" y="2474"/>
                  </a:moveTo>
                  <a:cubicBezTo>
                    <a:pt x="6907" y="2474"/>
                    <a:pt x="7416" y="2572"/>
                    <a:pt x="7902" y="2772"/>
                  </a:cubicBezTo>
                  <a:cubicBezTo>
                    <a:pt x="9364" y="3379"/>
                    <a:pt x="10322" y="4808"/>
                    <a:pt x="10322" y="6395"/>
                  </a:cubicBezTo>
                  <a:cubicBezTo>
                    <a:pt x="10322" y="8561"/>
                    <a:pt x="8566" y="10312"/>
                    <a:pt x="6400" y="10312"/>
                  </a:cubicBezTo>
                  <a:cubicBezTo>
                    <a:pt x="4812" y="10312"/>
                    <a:pt x="3383" y="9360"/>
                    <a:pt x="2777" y="7892"/>
                  </a:cubicBezTo>
                  <a:cubicBezTo>
                    <a:pt x="2171" y="6429"/>
                    <a:pt x="2508" y="4745"/>
                    <a:pt x="3629" y="3624"/>
                  </a:cubicBezTo>
                  <a:cubicBezTo>
                    <a:pt x="4379" y="2873"/>
                    <a:pt x="5382" y="2474"/>
                    <a:pt x="6403" y="2474"/>
                  </a:cubicBezTo>
                  <a:close/>
                  <a:moveTo>
                    <a:pt x="5573" y="1"/>
                  </a:moveTo>
                  <a:cubicBezTo>
                    <a:pt x="5457" y="1"/>
                    <a:pt x="5366" y="92"/>
                    <a:pt x="5366" y="208"/>
                  </a:cubicBezTo>
                  <a:lnTo>
                    <a:pt x="5366" y="751"/>
                  </a:lnTo>
                  <a:cubicBezTo>
                    <a:pt x="5366" y="852"/>
                    <a:pt x="5298" y="934"/>
                    <a:pt x="5202" y="953"/>
                  </a:cubicBezTo>
                  <a:cubicBezTo>
                    <a:pt x="4562" y="1093"/>
                    <a:pt x="3951" y="1348"/>
                    <a:pt x="3398" y="1704"/>
                  </a:cubicBezTo>
                  <a:cubicBezTo>
                    <a:pt x="3363" y="1726"/>
                    <a:pt x="3324" y="1738"/>
                    <a:pt x="3286" y="1738"/>
                  </a:cubicBezTo>
                  <a:cubicBezTo>
                    <a:pt x="3233" y="1738"/>
                    <a:pt x="3182" y="1717"/>
                    <a:pt x="3143" y="1675"/>
                  </a:cubicBezTo>
                  <a:lnTo>
                    <a:pt x="2753" y="1290"/>
                  </a:lnTo>
                  <a:cubicBezTo>
                    <a:pt x="2712" y="1249"/>
                    <a:pt x="2659" y="1229"/>
                    <a:pt x="2606" y="1229"/>
                  </a:cubicBezTo>
                  <a:cubicBezTo>
                    <a:pt x="2553" y="1229"/>
                    <a:pt x="2500" y="1249"/>
                    <a:pt x="2459" y="1290"/>
                  </a:cubicBezTo>
                  <a:lnTo>
                    <a:pt x="1290" y="2455"/>
                  </a:lnTo>
                  <a:cubicBezTo>
                    <a:pt x="1213" y="2532"/>
                    <a:pt x="1213" y="2666"/>
                    <a:pt x="1290" y="2743"/>
                  </a:cubicBezTo>
                  <a:lnTo>
                    <a:pt x="1680" y="3133"/>
                  </a:lnTo>
                  <a:cubicBezTo>
                    <a:pt x="1747" y="3201"/>
                    <a:pt x="1762" y="3311"/>
                    <a:pt x="1704" y="3393"/>
                  </a:cubicBezTo>
                  <a:cubicBezTo>
                    <a:pt x="1353" y="3942"/>
                    <a:pt x="1098" y="4553"/>
                    <a:pt x="958" y="5197"/>
                  </a:cubicBezTo>
                  <a:cubicBezTo>
                    <a:pt x="939" y="5289"/>
                    <a:pt x="857" y="5361"/>
                    <a:pt x="756" y="5361"/>
                  </a:cubicBezTo>
                  <a:lnTo>
                    <a:pt x="208" y="5361"/>
                  </a:lnTo>
                  <a:cubicBezTo>
                    <a:pt x="97" y="5361"/>
                    <a:pt x="1" y="5452"/>
                    <a:pt x="1" y="5568"/>
                  </a:cubicBezTo>
                  <a:lnTo>
                    <a:pt x="1" y="7218"/>
                  </a:lnTo>
                  <a:cubicBezTo>
                    <a:pt x="1" y="7329"/>
                    <a:pt x="97" y="7425"/>
                    <a:pt x="208" y="7425"/>
                  </a:cubicBezTo>
                  <a:lnTo>
                    <a:pt x="756" y="7425"/>
                  </a:lnTo>
                  <a:cubicBezTo>
                    <a:pt x="857" y="7425"/>
                    <a:pt x="939" y="7493"/>
                    <a:pt x="958" y="7589"/>
                  </a:cubicBezTo>
                  <a:cubicBezTo>
                    <a:pt x="1098" y="8229"/>
                    <a:pt x="1353" y="8840"/>
                    <a:pt x="1704" y="9393"/>
                  </a:cubicBezTo>
                  <a:cubicBezTo>
                    <a:pt x="1762" y="9475"/>
                    <a:pt x="1747" y="9581"/>
                    <a:pt x="1680" y="9648"/>
                  </a:cubicBezTo>
                  <a:lnTo>
                    <a:pt x="1290" y="10038"/>
                  </a:lnTo>
                  <a:cubicBezTo>
                    <a:pt x="1213" y="10120"/>
                    <a:pt x="1213" y="10250"/>
                    <a:pt x="1290" y="10331"/>
                  </a:cubicBezTo>
                  <a:lnTo>
                    <a:pt x="2459" y="11496"/>
                  </a:lnTo>
                  <a:cubicBezTo>
                    <a:pt x="2500" y="11537"/>
                    <a:pt x="2553" y="11557"/>
                    <a:pt x="2606" y="11557"/>
                  </a:cubicBezTo>
                  <a:cubicBezTo>
                    <a:pt x="2659" y="11557"/>
                    <a:pt x="2712" y="11537"/>
                    <a:pt x="2753" y="11496"/>
                  </a:cubicBezTo>
                  <a:lnTo>
                    <a:pt x="3138" y="11111"/>
                  </a:lnTo>
                  <a:cubicBezTo>
                    <a:pt x="3180" y="11069"/>
                    <a:pt x="3232" y="11049"/>
                    <a:pt x="3285" y="11049"/>
                  </a:cubicBezTo>
                  <a:cubicBezTo>
                    <a:pt x="3324" y="11049"/>
                    <a:pt x="3363" y="11060"/>
                    <a:pt x="3398" y="11082"/>
                  </a:cubicBezTo>
                  <a:cubicBezTo>
                    <a:pt x="3951" y="11438"/>
                    <a:pt x="4562" y="11693"/>
                    <a:pt x="5202" y="11833"/>
                  </a:cubicBezTo>
                  <a:cubicBezTo>
                    <a:pt x="5298" y="11852"/>
                    <a:pt x="5366" y="11934"/>
                    <a:pt x="5366" y="12030"/>
                  </a:cubicBezTo>
                  <a:lnTo>
                    <a:pt x="5366" y="12579"/>
                  </a:lnTo>
                  <a:cubicBezTo>
                    <a:pt x="5366" y="12694"/>
                    <a:pt x="5457" y="12785"/>
                    <a:pt x="5573" y="12785"/>
                  </a:cubicBezTo>
                  <a:lnTo>
                    <a:pt x="7223" y="12785"/>
                  </a:lnTo>
                  <a:cubicBezTo>
                    <a:pt x="7339" y="12785"/>
                    <a:pt x="7430" y="12694"/>
                    <a:pt x="7430" y="12579"/>
                  </a:cubicBezTo>
                  <a:lnTo>
                    <a:pt x="7430" y="12030"/>
                  </a:lnTo>
                  <a:cubicBezTo>
                    <a:pt x="7430" y="11934"/>
                    <a:pt x="7497" y="11852"/>
                    <a:pt x="7594" y="11833"/>
                  </a:cubicBezTo>
                  <a:cubicBezTo>
                    <a:pt x="8234" y="11693"/>
                    <a:pt x="8845" y="11438"/>
                    <a:pt x="9398" y="11082"/>
                  </a:cubicBezTo>
                  <a:cubicBezTo>
                    <a:pt x="9433" y="11060"/>
                    <a:pt x="9472" y="11049"/>
                    <a:pt x="9510" y="11049"/>
                  </a:cubicBezTo>
                  <a:cubicBezTo>
                    <a:pt x="9563" y="11049"/>
                    <a:pt x="9616" y="11069"/>
                    <a:pt x="9658" y="11111"/>
                  </a:cubicBezTo>
                  <a:lnTo>
                    <a:pt x="10043" y="11496"/>
                  </a:lnTo>
                  <a:cubicBezTo>
                    <a:pt x="10084" y="11537"/>
                    <a:pt x="10137" y="11557"/>
                    <a:pt x="10190" y="11557"/>
                  </a:cubicBezTo>
                  <a:cubicBezTo>
                    <a:pt x="10242" y="11557"/>
                    <a:pt x="10295" y="11537"/>
                    <a:pt x="10336" y="11496"/>
                  </a:cubicBezTo>
                  <a:lnTo>
                    <a:pt x="11506" y="10331"/>
                  </a:lnTo>
                  <a:cubicBezTo>
                    <a:pt x="11583" y="10250"/>
                    <a:pt x="11583" y="10120"/>
                    <a:pt x="11506" y="10038"/>
                  </a:cubicBezTo>
                  <a:lnTo>
                    <a:pt x="11116" y="9648"/>
                  </a:lnTo>
                  <a:cubicBezTo>
                    <a:pt x="11048" y="9581"/>
                    <a:pt x="11039" y="9475"/>
                    <a:pt x="11092" y="9393"/>
                  </a:cubicBezTo>
                  <a:cubicBezTo>
                    <a:pt x="11443" y="8840"/>
                    <a:pt x="11698" y="8229"/>
                    <a:pt x="11838" y="7589"/>
                  </a:cubicBezTo>
                  <a:cubicBezTo>
                    <a:pt x="11857" y="7493"/>
                    <a:pt x="11943" y="7425"/>
                    <a:pt x="12040" y="7425"/>
                  </a:cubicBezTo>
                  <a:lnTo>
                    <a:pt x="12588" y="7425"/>
                  </a:lnTo>
                  <a:cubicBezTo>
                    <a:pt x="12699" y="7425"/>
                    <a:pt x="12795" y="7329"/>
                    <a:pt x="12795" y="7218"/>
                  </a:cubicBezTo>
                  <a:lnTo>
                    <a:pt x="12795" y="5568"/>
                  </a:lnTo>
                  <a:cubicBezTo>
                    <a:pt x="12795" y="5457"/>
                    <a:pt x="12704" y="5361"/>
                    <a:pt x="12588" y="5361"/>
                  </a:cubicBezTo>
                  <a:lnTo>
                    <a:pt x="12040" y="5361"/>
                  </a:lnTo>
                  <a:cubicBezTo>
                    <a:pt x="11943" y="5361"/>
                    <a:pt x="11862" y="5294"/>
                    <a:pt x="11842" y="5197"/>
                  </a:cubicBezTo>
                  <a:cubicBezTo>
                    <a:pt x="11698" y="4557"/>
                    <a:pt x="11448" y="3946"/>
                    <a:pt x="11092" y="3393"/>
                  </a:cubicBezTo>
                  <a:cubicBezTo>
                    <a:pt x="11039" y="3311"/>
                    <a:pt x="11048" y="3205"/>
                    <a:pt x="11121" y="3133"/>
                  </a:cubicBezTo>
                  <a:lnTo>
                    <a:pt x="11506" y="2748"/>
                  </a:lnTo>
                  <a:cubicBezTo>
                    <a:pt x="11587" y="2666"/>
                    <a:pt x="11587" y="2536"/>
                    <a:pt x="11506" y="2455"/>
                  </a:cubicBezTo>
                  <a:lnTo>
                    <a:pt x="10341" y="1290"/>
                  </a:lnTo>
                  <a:cubicBezTo>
                    <a:pt x="10300" y="1249"/>
                    <a:pt x="10247" y="1229"/>
                    <a:pt x="10194" y="1229"/>
                  </a:cubicBezTo>
                  <a:cubicBezTo>
                    <a:pt x="10141" y="1229"/>
                    <a:pt x="10088" y="1249"/>
                    <a:pt x="10048" y="1290"/>
                  </a:cubicBezTo>
                  <a:lnTo>
                    <a:pt x="9658" y="1675"/>
                  </a:lnTo>
                  <a:cubicBezTo>
                    <a:pt x="9618" y="1715"/>
                    <a:pt x="9565" y="1736"/>
                    <a:pt x="9511" y="1736"/>
                  </a:cubicBezTo>
                  <a:cubicBezTo>
                    <a:pt x="9474" y="1736"/>
                    <a:pt x="9436" y="1726"/>
                    <a:pt x="9403" y="1704"/>
                  </a:cubicBezTo>
                  <a:cubicBezTo>
                    <a:pt x="8849" y="1348"/>
                    <a:pt x="8238" y="1093"/>
                    <a:pt x="7598" y="953"/>
                  </a:cubicBezTo>
                  <a:cubicBezTo>
                    <a:pt x="7502" y="934"/>
                    <a:pt x="7435" y="852"/>
                    <a:pt x="7430" y="751"/>
                  </a:cubicBezTo>
                  <a:lnTo>
                    <a:pt x="7430" y="208"/>
                  </a:lnTo>
                  <a:cubicBezTo>
                    <a:pt x="7430" y="92"/>
                    <a:pt x="7339" y="1"/>
                    <a:pt x="7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6"/>
            <p:cNvSpPr/>
            <p:nvPr/>
          </p:nvSpPr>
          <p:spPr>
            <a:xfrm>
              <a:off x="1356374" y="1565522"/>
              <a:ext cx="247509" cy="238146"/>
            </a:xfrm>
            <a:custGeom>
              <a:rect b="b" l="l" r="r" t="t"/>
              <a:pathLst>
                <a:path extrusionOk="0" h="9080" w="9437">
                  <a:moveTo>
                    <a:pt x="4902" y="621"/>
                  </a:moveTo>
                  <a:cubicBezTo>
                    <a:pt x="5406" y="621"/>
                    <a:pt x="5915" y="719"/>
                    <a:pt x="6401" y="919"/>
                  </a:cubicBezTo>
                  <a:cubicBezTo>
                    <a:pt x="7863" y="1526"/>
                    <a:pt x="8821" y="2955"/>
                    <a:pt x="8821" y="4542"/>
                  </a:cubicBezTo>
                  <a:cubicBezTo>
                    <a:pt x="8821" y="6708"/>
                    <a:pt x="7065" y="8459"/>
                    <a:pt x="4899" y="8459"/>
                  </a:cubicBezTo>
                  <a:cubicBezTo>
                    <a:pt x="3311" y="8459"/>
                    <a:pt x="1882" y="7507"/>
                    <a:pt x="1276" y="6039"/>
                  </a:cubicBezTo>
                  <a:cubicBezTo>
                    <a:pt x="670" y="4576"/>
                    <a:pt x="1007" y="2892"/>
                    <a:pt x="2128" y="1771"/>
                  </a:cubicBezTo>
                  <a:cubicBezTo>
                    <a:pt x="2878" y="1020"/>
                    <a:pt x="3881" y="621"/>
                    <a:pt x="4902" y="621"/>
                  </a:cubicBezTo>
                  <a:close/>
                  <a:moveTo>
                    <a:pt x="4899" y="0"/>
                  </a:moveTo>
                  <a:cubicBezTo>
                    <a:pt x="3061" y="0"/>
                    <a:pt x="1406" y="1107"/>
                    <a:pt x="703" y="2805"/>
                  </a:cubicBezTo>
                  <a:cubicBezTo>
                    <a:pt x="1" y="4499"/>
                    <a:pt x="391" y="6453"/>
                    <a:pt x="1690" y="7752"/>
                  </a:cubicBezTo>
                  <a:cubicBezTo>
                    <a:pt x="2555" y="8620"/>
                    <a:pt x="3714" y="9080"/>
                    <a:pt x="4895" y="9080"/>
                  </a:cubicBezTo>
                  <a:cubicBezTo>
                    <a:pt x="5481" y="9080"/>
                    <a:pt x="6073" y="8967"/>
                    <a:pt x="6636" y="8733"/>
                  </a:cubicBezTo>
                  <a:cubicBezTo>
                    <a:pt x="8330" y="8031"/>
                    <a:pt x="9437" y="6376"/>
                    <a:pt x="9437" y="4542"/>
                  </a:cubicBezTo>
                  <a:cubicBezTo>
                    <a:pt x="9437" y="2036"/>
                    <a:pt x="7406" y="0"/>
                    <a:pt x="4899"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26"/>
            <p:cNvSpPr/>
            <p:nvPr/>
          </p:nvSpPr>
          <p:spPr>
            <a:xfrm>
              <a:off x="1311970" y="1511887"/>
              <a:ext cx="345810" cy="345547"/>
            </a:xfrm>
            <a:custGeom>
              <a:rect b="b" l="l" r="r" t="t"/>
              <a:pathLst>
                <a:path extrusionOk="0" h="13175" w="13185">
                  <a:moveTo>
                    <a:pt x="7420" y="385"/>
                  </a:moveTo>
                  <a:cubicBezTo>
                    <a:pt x="7425" y="385"/>
                    <a:pt x="7430" y="390"/>
                    <a:pt x="7430" y="400"/>
                  </a:cubicBezTo>
                  <a:lnTo>
                    <a:pt x="7430" y="943"/>
                  </a:lnTo>
                  <a:cubicBezTo>
                    <a:pt x="7430" y="1136"/>
                    <a:pt x="7564" y="1295"/>
                    <a:pt x="7747" y="1333"/>
                  </a:cubicBezTo>
                  <a:cubicBezTo>
                    <a:pt x="8368" y="1468"/>
                    <a:pt x="8960" y="1713"/>
                    <a:pt x="9494" y="2055"/>
                  </a:cubicBezTo>
                  <a:cubicBezTo>
                    <a:pt x="9559" y="2100"/>
                    <a:pt x="9635" y="2121"/>
                    <a:pt x="9710" y="2121"/>
                  </a:cubicBezTo>
                  <a:cubicBezTo>
                    <a:pt x="9813" y="2121"/>
                    <a:pt x="9915" y="2082"/>
                    <a:pt x="9989" y="2007"/>
                  </a:cubicBezTo>
                  <a:lnTo>
                    <a:pt x="10379" y="1617"/>
                  </a:lnTo>
                  <a:cubicBezTo>
                    <a:pt x="10382" y="1615"/>
                    <a:pt x="10385" y="1613"/>
                    <a:pt x="10389" y="1613"/>
                  </a:cubicBezTo>
                  <a:cubicBezTo>
                    <a:pt x="10392" y="1613"/>
                    <a:pt x="10396" y="1615"/>
                    <a:pt x="10398" y="1617"/>
                  </a:cubicBezTo>
                  <a:lnTo>
                    <a:pt x="11563" y="2786"/>
                  </a:lnTo>
                  <a:cubicBezTo>
                    <a:pt x="11568" y="2791"/>
                    <a:pt x="11568" y="2796"/>
                    <a:pt x="11563" y="2805"/>
                  </a:cubicBezTo>
                  <a:lnTo>
                    <a:pt x="11178" y="3190"/>
                  </a:lnTo>
                  <a:cubicBezTo>
                    <a:pt x="11043" y="3325"/>
                    <a:pt x="11019" y="3532"/>
                    <a:pt x="11125" y="3691"/>
                  </a:cubicBezTo>
                  <a:cubicBezTo>
                    <a:pt x="11467" y="4225"/>
                    <a:pt x="11712" y="4812"/>
                    <a:pt x="11847" y="5433"/>
                  </a:cubicBezTo>
                  <a:cubicBezTo>
                    <a:pt x="11885" y="5620"/>
                    <a:pt x="12049" y="5750"/>
                    <a:pt x="12236" y="5750"/>
                  </a:cubicBezTo>
                  <a:lnTo>
                    <a:pt x="12785" y="5750"/>
                  </a:lnTo>
                  <a:cubicBezTo>
                    <a:pt x="12790" y="5750"/>
                    <a:pt x="12799" y="5755"/>
                    <a:pt x="12799" y="5765"/>
                  </a:cubicBezTo>
                  <a:lnTo>
                    <a:pt x="12799" y="7415"/>
                  </a:lnTo>
                  <a:lnTo>
                    <a:pt x="12795" y="7410"/>
                  </a:lnTo>
                  <a:cubicBezTo>
                    <a:pt x="12795" y="7420"/>
                    <a:pt x="12790" y="7425"/>
                    <a:pt x="12780" y="7425"/>
                  </a:cubicBezTo>
                  <a:lnTo>
                    <a:pt x="12232" y="7425"/>
                  </a:lnTo>
                  <a:cubicBezTo>
                    <a:pt x="12044" y="7425"/>
                    <a:pt x="11880" y="7555"/>
                    <a:pt x="11842" y="7742"/>
                  </a:cubicBezTo>
                  <a:cubicBezTo>
                    <a:pt x="11707" y="8358"/>
                    <a:pt x="11467" y="8950"/>
                    <a:pt x="11120" y="9484"/>
                  </a:cubicBezTo>
                  <a:cubicBezTo>
                    <a:pt x="11019" y="9643"/>
                    <a:pt x="11038" y="9850"/>
                    <a:pt x="11173" y="9985"/>
                  </a:cubicBezTo>
                  <a:lnTo>
                    <a:pt x="11563" y="10370"/>
                  </a:lnTo>
                  <a:cubicBezTo>
                    <a:pt x="11568" y="10374"/>
                    <a:pt x="11568" y="10384"/>
                    <a:pt x="11563" y="10389"/>
                  </a:cubicBezTo>
                  <a:lnTo>
                    <a:pt x="10398" y="11558"/>
                  </a:lnTo>
                  <a:cubicBezTo>
                    <a:pt x="10394" y="11560"/>
                    <a:pt x="10390" y="11562"/>
                    <a:pt x="10387" y="11562"/>
                  </a:cubicBezTo>
                  <a:cubicBezTo>
                    <a:pt x="10384" y="11562"/>
                    <a:pt x="10382" y="11560"/>
                    <a:pt x="10379" y="11558"/>
                  </a:cubicBezTo>
                  <a:lnTo>
                    <a:pt x="9989" y="11168"/>
                  </a:lnTo>
                  <a:cubicBezTo>
                    <a:pt x="9912" y="11091"/>
                    <a:pt x="9810" y="11051"/>
                    <a:pt x="9707" y="11051"/>
                  </a:cubicBezTo>
                  <a:cubicBezTo>
                    <a:pt x="9632" y="11051"/>
                    <a:pt x="9556" y="11073"/>
                    <a:pt x="9489" y="11115"/>
                  </a:cubicBezTo>
                  <a:cubicBezTo>
                    <a:pt x="8955" y="11457"/>
                    <a:pt x="8368" y="11702"/>
                    <a:pt x="7747" y="11837"/>
                  </a:cubicBezTo>
                  <a:cubicBezTo>
                    <a:pt x="7564" y="11876"/>
                    <a:pt x="7430" y="12039"/>
                    <a:pt x="7430" y="12227"/>
                  </a:cubicBezTo>
                  <a:lnTo>
                    <a:pt x="7430" y="12775"/>
                  </a:lnTo>
                  <a:cubicBezTo>
                    <a:pt x="7430" y="12785"/>
                    <a:pt x="7425" y="12790"/>
                    <a:pt x="7415" y="12790"/>
                  </a:cubicBezTo>
                  <a:lnTo>
                    <a:pt x="5765" y="12790"/>
                  </a:lnTo>
                  <a:cubicBezTo>
                    <a:pt x="5755" y="12790"/>
                    <a:pt x="5750" y="12785"/>
                    <a:pt x="5750" y="12775"/>
                  </a:cubicBezTo>
                  <a:lnTo>
                    <a:pt x="5750" y="12227"/>
                  </a:lnTo>
                  <a:cubicBezTo>
                    <a:pt x="5750" y="12039"/>
                    <a:pt x="5620" y="11876"/>
                    <a:pt x="5437" y="11837"/>
                  </a:cubicBezTo>
                  <a:cubicBezTo>
                    <a:pt x="4817" y="11702"/>
                    <a:pt x="4225" y="11457"/>
                    <a:pt x="3691" y="11115"/>
                  </a:cubicBezTo>
                  <a:cubicBezTo>
                    <a:pt x="3628" y="11072"/>
                    <a:pt x="3551" y="11053"/>
                    <a:pt x="3474" y="11053"/>
                  </a:cubicBezTo>
                  <a:cubicBezTo>
                    <a:pt x="3368" y="11053"/>
                    <a:pt x="3267" y="11091"/>
                    <a:pt x="3190" y="11168"/>
                  </a:cubicBezTo>
                  <a:lnTo>
                    <a:pt x="2805" y="11558"/>
                  </a:lnTo>
                  <a:cubicBezTo>
                    <a:pt x="2803" y="11560"/>
                    <a:pt x="2799" y="11562"/>
                    <a:pt x="2796" y="11562"/>
                  </a:cubicBezTo>
                  <a:cubicBezTo>
                    <a:pt x="2792" y="11562"/>
                    <a:pt x="2789" y="11560"/>
                    <a:pt x="2786" y="11558"/>
                  </a:cubicBezTo>
                  <a:lnTo>
                    <a:pt x="1617" y="10389"/>
                  </a:lnTo>
                  <a:cubicBezTo>
                    <a:pt x="1612" y="10384"/>
                    <a:pt x="1612" y="10374"/>
                    <a:pt x="1617" y="10370"/>
                  </a:cubicBezTo>
                  <a:lnTo>
                    <a:pt x="2007" y="9985"/>
                  </a:lnTo>
                  <a:cubicBezTo>
                    <a:pt x="2141" y="9850"/>
                    <a:pt x="2161" y="9643"/>
                    <a:pt x="2060" y="9484"/>
                  </a:cubicBezTo>
                  <a:cubicBezTo>
                    <a:pt x="1718" y="8950"/>
                    <a:pt x="1473" y="8358"/>
                    <a:pt x="1338" y="7737"/>
                  </a:cubicBezTo>
                  <a:cubicBezTo>
                    <a:pt x="1299" y="7555"/>
                    <a:pt x="1136" y="7425"/>
                    <a:pt x="948" y="7425"/>
                  </a:cubicBezTo>
                  <a:lnTo>
                    <a:pt x="400" y="7425"/>
                  </a:lnTo>
                  <a:cubicBezTo>
                    <a:pt x="390" y="7425"/>
                    <a:pt x="385" y="7420"/>
                    <a:pt x="385" y="7410"/>
                  </a:cubicBezTo>
                  <a:lnTo>
                    <a:pt x="385" y="5760"/>
                  </a:lnTo>
                  <a:cubicBezTo>
                    <a:pt x="385" y="5750"/>
                    <a:pt x="390" y="5745"/>
                    <a:pt x="400" y="5745"/>
                  </a:cubicBezTo>
                  <a:lnTo>
                    <a:pt x="948" y="5745"/>
                  </a:lnTo>
                  <a:cubicBezTo>
                    <a:pt x="1136" y="5745"/>
                    <a:pt x="1299" y="5616"/>
                    <a:pt x="1338" y="5433"/>
                  </a:cubicBezTo>
                  <a:cubicBezTo>
                    <a:pt x="1473" y="4812"/>
                    <a:pt x="1718" y="4220"/>
                    <a:pt x="2060" y="3686"/>
                  </a:cubicBezTo>
                  <a:cubicBezTo>
                    <a:pt x="2161" y="3527"/>
                    <a:pt x="2141" y="3320"/>
                    <a:pt x="2007" y="3190"/>
                  </a:cubicBezTo>
                  <a:lnTo>
                    <a:pt x="1622" y="2805"/>
                  </a:lnTo>
                  <a:cubicBezTo>
                    <a:pt x="1617" y="2796"/>
                    <a:pt x="1617" y="2791"/>
                    <a:pt x="1622" y="2786"/>
                  </a:cubicBezTo>
                  <a:lnTo>
                    <a:pt x="2791" y="1617"/>
                  </a:lnTo>
                  <a:cubicBezTo>
                    <a:pt x="2793" y="1615"/>
                    <a:pt x="2796" y="1613"/>
                    <a:pt x="2798" y="1613"/>
                  </a:cubicBezTo>
                  <a:cubicBezTo>
                    <a:pt x="2801" y="1613"/>
                    <a:pt x="2803" y="1615"/>
                    <a:pt x="2805" y="1617"/>
                  </a:cubicBezTo>
                  <a:lnTo>
                    <a:pt x="3195" y="2007"/>
                  </a:lnTo>
                  <a:cubicBezTo>
                    <a:pt x="3273" y="2082"/>
                    <a:pt x="3374" y="2121"/>
                    <a:pt x="3477" y="2121"/>
                  </a:cubicBezTo>
                  <a:cubicBezTo>
                    <a:pt x="3552" y="2121"/>
                    <a:pt x="3628" y="2100"/>
                    <a:pt x="3696" y="2055"/>
                  </a:cubicBezTo>
                  <a:cubicBezTo>
                    <a:pt x="4230" y="1713"/>
                    <a:pt x="4817" y="1468"/>
                    <a:pt x="5437" y="1333"/>
                  </a:cubicBezTo>
                  <a:cubicBezTo>
                    <a:pt x="5620" y="1295"/>
                    <a:pt x="5755" y="1136"/>
                    <a:pt x="5755" y="948"/>
                  </a:cubicBezTo>
                  <a:lnTo>
                    <a:pt x="5755" y="400"/>
                  </a:lnTo>
                  <a:cubicBezTo>
                    <a:pt x="5755" y="390"/>
                    <a:pt x="5760" y="385"/>
                    <a:pt x="5769" y="385"/>
                  </a:cubicBezTo>
                  <a:close/>
                  <a:moveTo>
                    <a:pt x="5765" y="0"/>
                  </a:moveTo>
                  <a:cubicBezTo>
                    <a:pt x="5543" y="0"/>
                    <a:pt x="5365" y="178"/>
                    <a:pt x="5365" y="400"/>
                  </a:cubicBezTo>
                  <a:lnTo>
                    <a:pt x="5365" y="943"/>
                  </a:lnTo>
                  <a:cubicBezTo>
                    <a:pt x="5365" y="953"/>
                    <a:pt x="5360" y="958"/>
                    <a:pt x="5356" y="958"/>
                  </a:cubicBezTo>
                  <a:cubicBezTo>
                    <a:pt x="4692" y="1102"/>
                    <a:pt x="4056" y="1367"/>
                    <a:pt x="3484" y="1732"/>
                  </a:cubicBezTo>
                  <a:cubicBezTo>
                    <a:pt x="3481" y="1735"/>
                    <a:pt x="3479" y="1736"/>
                    <a:pt x="3477" y="1736"/>
                  </a:cubicBezTo>
                  <a:cubicBezTo>
                    <a:pt x="3474" y="1736"/>
                    <a:pt x="3472" y="1735"/>
                    <a:pt x="3469" y="1732"/>
                  </a:cubicBezTo>
                  <a:lnTo>
                    <a:pt x="3080" y="1343"/>
                  </a:lnTo>
                  <a:cubicBezTo>
                    <a:pt x="3003" y="1266"/>
                    <a:pt x="2900" y="1227"/>
                    <a:pt x="2798" y="1227"/>
                  </a:cubicBezTo>
                  <a:cubicBezTo>
                    <a:pt x="2696" y="1227"/>
                    <a:pt x="2594" y="1266"/>
                    <a:pt x="2517" y="1343"/>
                  </a:cubicBezTo>
                  <a:lnTo>
                    <a:pt x="1347" y="2512"/>
                  </a:lnTo>
                  <a:cubicBezTo>
                    <a:pt x="1193" y="2666"/>
                    <a:pt x="1193" y="2916"/>
                    <a:pt x="1347" y="3075"/>
                  </a:cubicBezTo>
                  <a:lnTo>
                    <a:pt x="1737" y="3465"/>
                  </a:lnTo>
                  <a:cubicBezTo>
                    <a:pt x="1737" y="3469"/>
                    <a:pt x="1737" y="3479"/>
                    <a:pt x="1737" y="3484"/>
                  </a:cubicBezTo>
                  <a:cubicBezTo>
                    <a:pt x="1367" y="4057"/>
                    <a:pt x="1107" y="4687"/>
                    <a:pt x="963" y="5351"/>
                  </a:cubicBezTo>
                  <a:cubicBezTo>
                    <a:pt x="963" y="5356"/>
                    <a:pt x="958" y="5365"/>
                    <a:pt x="948" y="5365"/>
                  </a:cubicBezTo>
                  <a:lnTo>
                    <a:pt x="400" y="5365"/>
                  </a:lnTo>
                  <a:cubicBezTo>
                    <a:pt x="178" y="5365"/>
                    <a:pt x="0" y="5543"/>
                    <a:pt x="0" y="5765"/>
                  </a:cubicBezTo>
                  <a:lnTo>
                    <a:pt x="0" y="7415"/>
                  </a:lnTo>
                  <a:cubicBezTo>
                    <a:pt x="0" y="7636"/>
                    <a:pt x="178" y="7814"/>
                    <a:pt x="400" y="7814"/>
                  </a:cubicBezTo>
                  <a:lnTo>
                    <a:pt x="948" y="7814"/>
                  </a:lnTo>
                  <a:cubicBezTo>
                    <a:pt x="958" y="7814"/>
                    <a:pt x="958" y="7819"/>
                    <a:pt x="963" y="7824"/>
                  </a:cubicBezTo>
                  <a:cubicBezTo>
                    <a:pt x="1107" y="8488"/>
                    <a:pt x="1367" y="9118"/>
                    <a:pt x="1737" y="9691"/>
                  </a:cubicBezTo>
                  <a:cubicBezTo>
                    <a:pt x="1737" y="9696"/>
                    <a:pt x="1737" y="9705"/>
                    <a:pt x="1737" y="9710"/>
                  </a:cubicBezTo>
                  <a:lnTo>
                    <a:pt x="1347" y="10095"/>
                  </a:lnTo>
                  <a:cubicBezTo>
                    <a:pt x="1193" y="10254"/>
                    <a:pt x="1193" y="10504"/>
                    <a:pt x="1347" y="10663"/>
                  </a:cubicBezTo>
                  <a:lnTo>
                    <a:pt x="2517" y="11827"/>
                  </a:lnTo>
                  <a:cubicBezTo>
                    <a:pt x="2594" y="11907"/>
                    <a:pt x="2696" y="11947"/>
                    <a:pt x="2798" y="11947"/>
                  </a:cubicBezTo>
                  <a:cubicBezTo>
                    <a:pt x="2900" y="11947"/>
                    <a:pt x="3003" y="11907"/>
                    <a:pt x="3080" y="11827"/>
                  </a:cubicBezTo>
                  <a:lnTo>
                    <a:pt x="3469" y="11443"/>
                  </a:lnTo>
                  <a:cubicBezTo>
                    <a:pt x="3472" y="11440"/>
                    <a:pt x="3475" y="11439"/>
                    <a:pt x="3479" y="11439"/>
                  </a:cubicBezTo>
                  <a:cubicBezTo>
                    <a:pt x="3483" y="11439"/>
                    <a:pt x="3486" y="11440"/>
                    <a:pt x="3489" y="11443"/>
                  </a:cubicBezTo>
                  <a:cubicBezTo>
                    <a:pt x="4061" y="11808"/>
                    <a:pt x="4692" y="12068"/>
                    <a:pt x="5356" y="12217"/>
                  </a:cubicBezTo>
                  <a:cubicBezTo>
                    <a:pt x="5360" y="12217"/>
                    <a:pt x="5370" y="12222"/>
                    <a:pt x="5370" y="12227"/>
                  </a:cubicBezTo>
                  <a:lnTo>
                    <a:pt x="5370" y="12775"/>
                  </a:lnTo>
                  <a:cubicBezTo>
                    <a:pt x="5370" y="12997"/>
                    <a:pt x="5548" y="13175"/>
                    <a:pt x="5769" y="13175"/>
                  </a:cubicBezTo>
                  <a:lnTo>
                    <a:pt x="7420" y="13175"/>
                  </a:lnTo>
                  <a:cubicBezTo>
                    <a:pt x="7641" y="13175"/>
                    <a:pt x="7819" y="12997"/>
                    <a:pt x="7819" y="12775"/>
                  </a:cubicBezTo>
                  <a:lnTo>
                    <a:pt x="7819" y="12227"/>
                  </a:lnTo>
                  <a:cubicBezTo>
                    <a:pt x="7819" y="12222"/>
                    <a:pt x="7824" y="12217"/>
                    <a:pt x="7829" y="12217"/>
                  </a:cubicBezTo>
                  <a:cubicBezTo>
                    <a:pt x="8493" y="12068"/>
                    <a:pt x="9128" y="11808"/>
                    <a:pt x="9701" y="11443"/>
                  </a:cubicBezTo>
                  <a:cubicBezTo>
                    <a:pt x="9703" y="11440"/>
                    <a:pt x="9705" y="11439"/>
                    <a:pt x="9708" y="11439"/>
                  </a:cubicBezTo>
                  <a:cubicBezTo>
                    <a:pt x="9710" y="11439"/>
                    <a:pt x="9713" y="11440"/>
                    <a:pt x="9715" y="11443"/>
                  </a:cubicBezTo>
                  <a:lnTo>
                    <a:pt x="10105" y="11827"/>
                  </a:lnTo>
                  <a:cubicBezTo>
                    <a:pt x="10182" y="11907"/>
                    <a:pt x="10284" y="11947"/>
                    <a:pt x="10386" y="11947"/>
                  </a:cubicBezTo>
                  <a:cubicBezTo>
                    <a:pt x="10489" y="11947"/>
                    <a:pt x="10591" y="11907"/>
                    <a:pt x="10668" y="11827"/>
                  </a:cubicBezTo>
                  <a:lnTo>
                    <a:pt x="11837" y="10663"/>
                  </a:lnTo>
                  <a:cubicBezTo>
                    <a:pt x="11991" y="10504"/>
                    <a:pt x="11991" y="10254"/>
                    <a:pt x="11837" y="10095"/>
                  </a:cubicBezTo>
                  <a:lnTo>
                    <a:pt x="11447" y="9710"/>
                  </a:lnTo>
                  <a:cubicBezTo>
                    <a:pt x="11447" y="9705"/>
                    <a:pt x="11447" y="9696"/>
                    <a:pt x="11447" y="9691"/>
                  </a:cubicBezTo>
                  <a:cubicBezTo>
                    <a:pt x="11818" y="9118"/>
                    <a:pt x="12078" y="8488"/>
                    <a:pt x="12222" y="7824"/>
                  </a:cubicBezTo>
                  <a:cubicBezTo>
                    <a:pt x="12222" y="7814"/>
                    <a:pt x="12227" y="7810"/>
                    <a:pt x="12236" y="7810"/>
                  </a:cubicBezTo>
                  <a:lnTo>
                    <a:pt x="12785" y="7810"/>
                  </a:lnTo>
                  <a:cubicBezTo>
                    <a:pt x="13006" y="7810"/>
                    <a:pt x="13184" y="7632"/>
                    <a:pt x="13184" y="7410"/>
                  </a:cubicBezTo>
                  <a:lnTo>
                    <a:pt x="13184" y="5760"/>
                  </a:lnTo>
                  <a:cubicBezTo>
                    <a:pt x="13184" y="5539"/>
                    <a:pt x="13002" y="5360"/>
                    <a:pt x="12780" y="5360"/>
                  </a:cubicBezTo>
                  <a:lnTo>
                    <a:pt x="12232" y="5360"/>
                  </a:lnTo>
                  <a:cubicBezTo>
                    <a:pt x="12227" y="5360"/>
                    <a:pt x="12222" y="5356"/>
                    <a:pt x="12222" y="5351"/>
                  </a:cubicBezTo>
                  <a:cubicBezTo>
                    <a:pt x="12078" y="4682"/>
                    <a:pt x="11813" y="4052"/>
                    <a:pt x="11447" y="3479"/>
                  </a:cubicBezTo>
                  <a:cubicBezTo>
                    <a:pt x="11443" y="3474"/>
                    <a:pt x="11443" y="3465"/>
                    <a:pt x="11447" y="3460"/>
                  </a:cubicBezTo>
                  <a:lnTo>
                    <a:pt x="11837" y="3075"/>
                  </a:lnTo>
                  <a:cubicBezTo>
                    <a:pt x="11991" y="2916"/>
                    <a:pt x="11991" y="2666"/>
                    <a:pt x="11837" y="2507"/>
                  </a:cubicBezTo>
                  <a:lnTo>
                    <a:pt x="10668" y="1343"/>
                  </a:lnTo>
                  <a:cubicBezTo>
                    <a:pt x="10588" y="1266"/>
                    <a:pt x="10486" y="1227"/>
                    <a:pt x="10385" y="1227"/>
                  </a:cubicBezTo>
                  <a:cubicBezTo>
                    <a:pt x="10283" y="1227"/>
                    <a:pt x="10182" y="1266"/>
                    <a:pt x="10105" y="1343"/>
                  </a:cubicBezTo>
                  <a:lnTo>
                    <a:pt x="9715" y="1732"/>
                  </a:lnTo>
                  <a:lnTo>
                    <a:pt x="9696" y="1732"/>
                  </a:lnTo>
                  <a:cubicBezTo>
                    <a:pt x="9123" y="1362"/>
                    <a:pt x="8493" y="1102"/>
                    <a:pt x="7829" y="958"/>
                  </a:cubicBezTo>
                  <a:cubicBezTo>
                    <a:pt x="7824" y="958"/>
                    <a:pt x="7814" y="953"/>
                    <a:pt x="7814" y="943"/>
                  </a:cubicBezTo>
                  <a:lnTo>
                    <a:pt x="7814" y="400"/>
                  </a:lnTo>
                  <a:cubicBezTo>
                    <a:pt x="7814" y="178"/>
                    <a:pt x="7636" y="0"/>
                    <a:pt x="7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26"/>
            <p:cNvSpPr/>
            <p:nvPr/>
          </p:nvSpPr>
          <p:spPr>
            <a:xfrm>
              <a:off x="1366235" y="1576721"/>
              <a:ext cx="191094" cy="178006"/>
            </a:xfrm>
            <a:custGeom>
              <a:rect b="b" l="l" r="r" t="t"/>
              <a:pathLst>
                <a:path extrusionOk="0" h="6787" w="7286">
                  <a:moveTo>
                    <a:pt x="4521" y="1"/>
                  </a:moveTo>
                  <a:cubicBezTo>
                    <a:pt x="3463" y="1"/>
                    <a:pt x="2410" y="406"/>
                    <a:pt x="1612" y="1204"/>
                  </a:cubicBezTo>
                  <a:cubicBezTo>
                    <a:pt x="125" y="2691"/>
                    <a:pt x="0" y="5063"/>
                    <a:pt x="1323" y="6699"/>
                  </a:cubicBezTo>
                  <a:cubicBezTo>
                    <a:pt x="1365" y="6761"/>
                    <a:pt x="1420" y="6786"/>
                    <a:pt x="1475" y="6786"/>
                  </a:cubicBezTo>
                  <a:cubicBezTo>
                    <a:pt x="1620" y="6786"/>
                    <a:pt x="1758" y="6606"/>
                    <a:pt x="1622" y="6459"/>
                  </a:cubicBezTo>
                  <a:cubicBezTo>
                    <a:pt x="1044" y="5747"/>
                    <a:pt x="751" y="4847"/>
                    <a:pt x="799" y="3928"/>
                  </a:cubicBezTo>
                  <a:cubicBezTo>
                    <a:pt x="871" y="2528"/>
                    <a:pt x="1718" y="1286"/>
                    <a:pt x="2998" y="714"/>
                  </a:cubicBezTo>
                  <a:cubicBezTo>
                    <a:pt x="3488" y="495"/>
                    <a:pt x="4008" y="388"/>
                    <a:pt x="4525" y="388"/>
                  </a:cubicBezTo>
                  <a:cubicBezTo>
                    <a:pt x="5363" y="388"/>
                    <a:pt x="6191" y="669"/>
                    <a:pt x="6867" y="1214"/>
                  </a:cubicBezTo>
                  <a:cubicBezTo>
                    <a:pt x="6909" y="1253"/>
                    <a:pt x="6954" y="1270"/>
                    <a:pt x="6997" y="1270"/>
                  </a:cubicBezTo>
                  <a:cubicBezTo>
                    <a:pt x="7158" y="1270"/>
                    <a:pt x="7286" y="1037"/>
                    <a:pt x="7107" y="916"/>
                  </a:cubicBezTo>
                  <a:cubicBezTo>
                    <a:pt x="6349" y="303"/>
                    <a:pt x="5434" y="1"/>
                    <a:pt x="4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26"/>
            <p:cNvSpPr/>
            <p:nvPr/>
          </p:nvSpPr>
          <p:spPr>
            <a:xfrm>
              <a:off x="1413287" y="1609191"/>
              <a:ext cx="186687" cy="183383"/>
            </a:xfrm>
            <a:custGeom>
              <a:rect b="b" l="l" r="r" t="t"/>
              <a:pathLst>
                <a:path extrusionOk="0" h="6992" w="7118">
                  <a:moveTo>
                    <a:pt x="3980" y="385"/>
                  </a:moveTo>
                  <a:lnTo>
                    <a:pt x="3980" y="1189"/>
                  </a:lnTo>
                  <a:cubicBezTo>
                    <a:pt x="3980" y="1318"/>
                    <a:pt x="3951" y="1448"/>
                    <a:pt x="3894" y="1564"/>
                  </a:cubicBezTo>
                  <a:lnTo>
                    <a:pt x="3797" y="1756"/>
                  </a:lnTo>
                  <a:cubicBezTo>
                    <a:pt x="3783" y="1785"/>
                    <a:pt x="3773" y="1814"/>
                    <a:pt x="3773" y="1843"/>
                  </a:cubicBezTo>
                  <a:lnTo>
                    <a:pt x="3773" y="2257"/>
                  </a:lnTo>
                  <a:cubicBezTo>
                    <a:pt x="3778" y="2840"/>
                    <a:pt x="3302" y="3306"/>
                    <a:pt x="2722" y="3306"/>
                  </a:cubicBezTo>
                  <a:cubicBezTo>
                    <a:pt x="2713" y="3306"/>
                    <a:pt x="2704" y="3306"/>
                    <a:pt x="2696" y="3306"/>
                  </a:cubicBezTo>
                  <a:cubicBezTo>
                    <a:pt x="2137" y="3286"/>
                    <a:pt x="1685" y="2791"/>
                    <a:pt x="1685" y="2204"/>
                  </a:cubicBezTo>
                  <a:lnTo>
                    <a:pt x="1685" y="1843"/>
                  </a:lnTo>
                  <a:cubicBezTo>
                    <a:pt x="1685" y="1814"/>
                    <a:pt x="1680" y="1785"/>
                    <a:pt x="1666" y="1756"/>
                  </a:cubicBezTo>
                  <a:lnTo>
                    <a:pt x="1546" y="1516"/>
                  </a:lnTo>
                  <a:cubicBezTo>
                    <a:pt x="1502" y="1429"/>
                    <a:pt x="1478" y="1333"/>
                    <a:pt x="1478" y="1232"/>
                  </a:cubicBezTo>
                  <a:lnTo>
                    <a:pt x="1478" y="1222"/>
                  </a:lnTo>
                  <a:cubicBezTo>
                    <a:pt x="1478" y="760"/>
                    <a:pt x="1854" y="385"/>
                    <a:pt x="2315" y="385"/>
                  </a:cubicBezTo>
                  <a:close/>
                  <a:moveTo>
                    <a:pt x="2301" y="3618"/>
                  </a:moveTo>
                  <a:cubicBezTo>
                    <a:pt x="2426" y="3657"/>
                    <a:pt x="2551" y="3681"/>
                    <a:pt x="2686" y="3686"/>
                  </a:cubicBezTo>
                  <a:lnTo>
                    <a:pt x="2729" y="3686"/>
                  </a:lnTo>
                  <a:cubicBezTo>
                    <a:pt x="2874" y="3686"/>
                    <a:pt x="3018" y="3667"/>
                    <a:pt x="3153" y="3623"/>
                  </a:cubicBezTo>
                  <a:cubicBezTo>
                    <a:pt x="3158" y="3681"/>
                    <a:pt x="3167" y="3739"/>
                    <a:pt x="3186" y="3792"/>
                  </a:cubicBezTo>
                  <a:lnTo>
                    <a:pt x="3028" y="3951"/>
                  </a:lnTo>
                  <a:cubicBezTo>
                    <a:pt x="2946" y="4032"/>
                    <a:pt x="2838" y="4073"/>
                    <a:pt x="2729" y="4073"/>
                  </a:cubicBezTo>
                  <a:cubicBezTo>
                    <a:pt x="2620" y="4073"/>
                    <a:pt x="2510" y="4032"/>
                    <a:pt x="2426" y="3951"/>
                  </a:cubicBezTo>
                  <a:lnTo>
                    <a:pt x="2267" y="3792"/>
                  </a:lnTo>
                  <a:cubicBezTo>
                    <a:pt x="2287" y="3734"/>
                    <a:pt x="2301" y="3676"/>
                    <a:pt x="2301" y="3618"/>
                  </a:cubicBezTo>
                  <a:close/>
                  <a:moveTo>
                    <a:pt x="3427" y="4100"/>
                  </a:moveTo>
                  <a:cubicBezTo>
                    <a:pt x="3475" y="4133"/>
                    <a:pt x="3533" y="4162"/>
                    <a:pt x="3591" y="4177"/>
                  </a:cubicBezTo>
                  <a:lnTo>
                    <a:pt x="4288" y="4379"/>
                  </a:lnTo>
                  <a:cubicBezTo>
                    <a:pt x="4471" y="4432"/>
                    <a:pt x="4596" y="4595"/>
                    <a:pt x="4596" y="4788"/>
                  </a:cubicBezTo>
                  <a:lnTo>
                    <a:pt x="4596" y="6101"/>
                  </a:lnTo>
                  <a:cubicBezTo>
                    <a:pt x="4457" y="6183"/>
                    <a:pt x="4312" y="6255"/>
                    <a:pt x="4158" y="6318"/>
                  </a:cubicBezTo>
                  <a:lnTo>
                    <a:pt x="4158" y="5144"/>
                  </a:lnTo>
                  <a:cubicBezTo>
                    <a:pt x="4158" y="5016"/>
                    <a:pt x="4062" y="4953"/>
                    <a:pt x="3966" y="4953"/>
                  </a:cubicBezTo>
                  <a:cubicBezTo>
                    <a:pt x="3870" y="4953"/>
                    <a:pt x="3773" y="5016"/>
                    <a:pt x="3773" y="5144"/>
                  </a:cubicBezTo>
                  <a:lnTo>
                    <a:pt x="3773" y="6453"/>
                  </a:lnTo>
                  <a:cubicBezTo>
                    <a:pt x="3494" y="6534"/>
                    <a:pt x="3206" y="6583"/>
                    <a:pt x="2912" y="6597"/>
                  </a:cubicBezTo>
                  <a:cubicBezTo>
                    <a:pt x="2850" y="6602"/>
                    <a:pt x="2787" y="6602"/>
                    <a:pt x="2729" y="6602"/>
                  </a:cubicBezTo>
                  <a:cubicBezTo>
                    <a:pt x="2373" y="6602"/>
                    <a:pt x="2022" y="6554"/>
                    <a:pt x="1685" y="6453"/>
                  </a:cubicBezTo>
                  <a:lnTo>
                    <a:pt x="1685" y="5144"/>
                  </a:lnTo>
                  <a:cubicBezTo>
                    <a:pt x="1685" y="5016"/>
                    <a:pt x="1588" y="4953"/>
                    <a:pt x="1490" y="4953"/>
                  </a:cubicBezTo>
                  <a:cubicBezTo>
                    <a:pt x="1393" y="4953"/>
                    <a:pt x="1295" y="5016"/>
                    <a:pt x="1295" y="5144"/>
                  </a:cubicBezTo>
                  <a:lnTo>
                    <a:pt x="1295" y="6318"/>
                  </a:lnTo>
                  <a:cubicBezTo>
                    <a:pt x="1146" y="6255"/>
                    <a:pt x="997" y="6183"/>
                    <a:pt x="857" y="6101"/>
                  </a:cubicBezTo>
                  <a:lnTo>
                    <a:pt x="857" y="4788"/>
                  </a:lnTo>
                  <a:cubicBezTo>
                    <a:pt x="857" y="4595"/>
                    <a:pt x="983" y="4432"/>
                    <a:pt x="1165" y="4379"/>
                  </a:cubicBezTo>
                  <a:lnTo>
                    <a:pt x="1863" y="4177"/>
                  </a:lnTo>
                  <a:cubicBezTo>
                    <a:pt x="1921" y="4162"/>
                    <a:pt x="1979" y="4133"/>
                    <a:pt x="2032" y="4100"/>
                  </a:cubicBezTo>
                  <a:lnTo>
                    <a:pt x="2152" y="4225"/>
                  </a:lnTo>
                  <a:cubicBezTo>
                    <a:pt x="2311" y="4384"/>
                    <a:pt x="2519" y="4463"/>
                    <a:pt x="2727" y="4463"/>
                  </a:cubicBezTo>
                  <a:cubicBezTo>
                    <a:pt x="2935" y="4463"/>
                    <a:pt x="3143" y="4384"/>
                    <a:pt x="3302" y="4225"/>
                  </a:cubicBezTo>
                  <a:lnTo>
                    <a:pt x="3427" y="4100"/>
                  </a:lnTo>
                  <a:close/>
                  <a:moveTo>
                    <a:pt x="2315" y="0"/>
                  </a:moveTo>
                  <a:cubicBezTo>
                    <a:pt x="1642" y="0"/>
                    <a:pt x="1093" y="549"/>
                    <a:pt x="1093" y="1222"/>
                  </a:cubicBezTo>
                  <a:lnTo>
                    <a:pt x="1093" y="1237"/>
                  </a:lnTo>
                  <a:cubicBezTo>
                    <a:pt x="1093" y="1395"/>
                    <a:pt x="1127" y="1549"/>
                    <a:pt x="1199" y="1689"/>
                  </a:cubicBezTo>
                  <a:lnTo>
                    <a:pt x="1295" y="1891"/>
                  </a:lnTo>
                  <a:lnTo>
                    <a:pt x="1295" y="2204"/>
                  </a:lnTo>
                  <a:cubicBezTo>
                    <a:pt x="1295" y="2685"/>
                    <a:pt x="1526" y="3142"/>
                    <a:pt x="1916" y="3426"/>
                  </a:cubicBezTo>
                  <a:lnTo>
                    <a:pt x="1916" y="3599"/>
                  </a:lnTo>
                  <a:cubicBezTo>
                    <a:pt x="1916" y="3695"/>
                    <a:pt x="1849" y="3782"/>
                    <a:pt x="1757" y="3806"/>
                  </a:cubicBezTo>
                  <a:lnTo>
                    <a:pt x="1060" y="4008"/>
                  </a:lnTo>
                  <a:cubicBezTo>
                    <a:pt x="713" y="4104"/>
                    <a:pt x="473" y="4427"/>
                    <a:pt x="473" y="4788"/>
                  </a:cubicBezTo>
                  <a:lnTo>
                    <a:pt x="473" y="5842"/>
                  </a:lnTo>
                  <a:cubicBezTo>
                    <a:pt x="444" y="5822"/>
                    <a:pt x="410" y="5798"/>
                    <a:pt x="386" y="5774"/>
                  </a:cubicBezTo>
                  <a:cubicBezTo>
                    <a:pt x="348" y="5749"/>
                    <a:pt x="310" y="5738"/>
                    <a:pt x="274" y="5738"/>
                  </a:cubicBezTo>
                  <a:cubicBezTo>
                    <a:pt x="117" y="5738"/>
                    <a:pt x="1" y="5944"/>
                    <a:pt x="145" y="6077"/>
                  </a:cubicBezTo>
                  <a:cubicBezTo>
                    <a:pt x="877" y="6669"/>
                    <a:pt x="1786" y="6992"/>
                    <a:pt x="2729" y="6992"/>
                  </a:cubicBezTo>
                  <a:cubicBezTo>
                    <a:pt x="2797" y="6992"/>
                    <a:pt x="2864" y="6987"/>
                    <a:pt x="2931" y="6987"/>
                  </a:cubicBezTo>
                  <a:cubicBezTo>
                    <a:pt x="4481" y="6910"/>
                    <a:pt x="5852" y="5971"/>
                    <a:pt x="6482" y="4557"/>
                  </a:cubicBezTo>
                  <a:cubicBezTo>
                    <a:pt x="7118" y="3142"/>
                    <a:pt x="6901" y="1492"/>
                    <a:pt x="5929" y="289"/>
                  </a:cubicBezTo>
                  <a:cubicBezTo>
                    <a:pt x="5891" y="242"/>
                    <a:pt x="5833" y="217"/>
                    <a:pt x="5776" y="217"/>
                  </a:cubicBezTo>
                  <a:cubicBezTo>
                    <a:pt x="5733" y="217"/>
                    <a:pt x="5690" y="231"/>
                    <a:pt x="5655" y="260"/>
                  </a:cubicBezTo>
                  <a:cubicBezTo>
                    <a:pt x="5573" y="327"/>
                    <a:pt x="5559" y="448"/>
                    <a:pt x="5626" y="529"/>
                  </a:cubicBezTo>
                  <a:cubicBezTo>
                    <a:pt x="6949" y="2165"/>
                    <a:pt x="6656" y="4566"/>
                    <a:pt x="4986" y="5842"/>
                  </a:cubicBezTo>
                  <a:lnTo>
                    <a:pt x="4986" y="4788"/>
                  </a:lnTo>
                  <a:cubicBezTo>
                    <a:pt x="4986" y="4422"/>
                    <a:pt x="4745" y="4104"/>
                    <a:pt x="4394" y="4003"/>
                  </a:cubicBezTo>
                  <a:lnTo>
                    <a:pt x="3701" y="3806"/>
                  </a:lnTo>
                  <a:cubicBezTo>
                    <a:pt x="3605" y="3777"/>
                    <a:pt x="3542" y="3691"/>
                    <a:pt x="3542" y="3594"/>
                  </a:cubicBezTo>
                  <a:lnTo>
                    <a:pt x="3542" y="3436"/>
                  </a:lnTo>
                  <a:cubicBezTo>
                    <a:pt x="3605" y="3388"/>
                    <a:pt x="3668" y="3339"/>
                    <a:pt x="3725" y="3282"/>
                  </a:cubicBezTo>
                  <a:cubicBezTo>
                    <a:pt x="4004" y="3012"/>
                    <a:pt x="4163" y="2642"/>
                    <a:pt x="4158" y="2257"/>
                  </a:cubicBezTo>
                  <a:lnTo>
                    <a:pt x="4158" y="1886"/>
                  </a:lnTo>
                  <a:lnTo>
                    <a:pt x="4235" y="1732"/>
                  </a:lnTo>
                  <a:cubicBezTo>
                    <a:pt x="4322" y="1564"/>
                    <a:pt x="4365" y="1376"/>
                    <a:pt x="4370" y="1189"/>
                  </a:cubicBezTo>
                  <a:lnTo>
                    <a:pt x="4370" y="193"/>
                  </a:lnTo>
                  <a:cubicBezTo>
                    <a:pt x="4370" y="87"/>
                    <a:pt x="4283" y="0"/>
                    <a:pt x="4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26"/>
            <p:cNvSpPr/>
            <p:nvPr/>
          </p:nvSpPr>
          <p:spPr>
            <a:xfrm>
              <a:off x="1461887" y="1636179"/>
              <a:ext cx="46449" cy="15579"/>
            </a:xfrm>
            <a:custGeom>
              <a:rect b="b" l="l" r="r" t="t"/>
              <a:pathLst>
                <a:path extrusionOk="0" h="594" w="1771">
                  <a:moveTo>
                    <a:pt x="256" y="1"/>
                  </a:moveTo>
                  <a:cubicBezTo>
                    <a:pt x="1" y="1"/>
                    <a:pt x="1" y="391"/>
                    <a:pt x="256" y="391"/>
                  </a:cubicBezTo>
                  <a:cubicBezTo>
                    <a:pt x="472" y="391"/>
                    <a:pt x="1102" y="424"/>
                    <a:pt x="1410" y="573"/>
                  </a:cubicBezTo>
                  <a:cubicBezTo>
                    <a:pt x="1441" y="588"/>
                    <a:pt x="1470" y="594"/>
                    <a:pt x="1497" y="594"/>
                  </a:cubicBezTo>
                  <a:cubicBezTo>
                    <a:pt x="1674" y="594"/>
                    <a:pt x="1770" y="332"/>
                    <a:pt x="1579" y="232"/>
                  </a:cubicBezTo>
                  <a:cubicBezTo>
                    <a:pt x="1131" y="6"/>
                    <a:pt x="294" y="1"/>
                    <a:pt x="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126"/>
          <p:cNvGrpSpPr/>
          <p:nvPr/>
        </p:nvGrpSpPr>
        <p:grpSpPr>
          <a:xfrm>
            <a:off x="4367592" y="1377384"/>
            <a:ext cx="345810" cy="311058"/>
            <a:chOff x="4456705" y="2368371"/>
            <a:chExt cx="345810" cy="311058"/>
          </a:xfrm>
        </p:grpSpPr>
        <p:sp>
          <p:nvSpPr>
            <p:cNvPr id="2150" name="Google Shape;2150;p126"/>
            <p:cNvSpPr/>
            <p:nvPr/>
          </p:nvSpPr>
          <p:spPr>
            <a:xfrm>
              <a:off x="4599566" y="2431317"/>
              <a:ext cx="27408" cy="47970"/>
            </a:xfrm>
            <a:custGeom>
              <a:rect b="b" l="l" r="r" t="t"/>
              <a:pathLst>
                <a:path extrusionOk="0" h="1829" w="1045">
                  <a:moveTo>
                    <a:pt x="491" y="366"/>
                  </a:moveTo>
                  <a:lnTo>
                    <a:pt x="491" y="703"/>
                  </a:lnTo>
                  <a:cubicBezTo>
                    <a:pt x="390" y="664"/>
                    <a:pt x="313" y="621"/>
                    <a:pt x="308" y="520"/>
                  </a:cubicBezTo>
                  <a:cubicBezTo>
                    <a:pt x="308" y="438"/>
                    <a:pt x="381" y="385"/>
                    <a:pt x="491" y="366"/>
                  </a:cubicBezTo>
                  <a:close/>
                  <a:moveTo>
                    <a:pt x="607" y="1049"/>
                  </a:moveTo>
                  <a:cubicBezTo>
                    <a:pt x="703" y="1093"/>
                    <a:pt x="775" y="1155"/>
                    <a:pt x="775" y="1256"/>
                  </a:cubicBezTo>
                  <a:cubicBezTo>
                    <a:pt x="775" y="1362"/>
                    <a:pt x="703" y="1420"/>
                    <a:pt x="607" y="1439"/>
                  </a:cubicBezTo>
                  <a:lnTo>
                    <a:pt x="607" y="1049"/>
                  </a:lnTo>
                  <a:close/>
                  <a:moveTo>
                    <a:pt x="549" y="0"/>
                  </a:moveTo>
                  <a:cubicBezTo>
                    <a:pt x="506" y="0"/>
                    <a:pt x="472" y="29"/>
                    <a:pt x="472" y="58"/>
                  </a:cubicBezTo>
                  <a:lnTo>
                    <a:pt x="472" y="116"/>
                  </a:lnTo>
                  <a:cubicBezTo>
                    <a:pt x="251" y="145"/>
                    <a:pt x="44" y="265"/>
                    <a:pt x="44" y="549"/>
                  </a:cubicBezTo>
                  <a:cubicBezTo>
                    <a:pt x="44" y="838"/>
                    <a:pt x="270" y="924"/>
                    <a:pt x="472" y="996"/>
                  </a:cubicBezTo>
                  <a:lnTo>
                    <a:pt x="472" y="1439"/>
                  </a:lnTo>
                  <a:cubicBezTo>
                    <a:pt x="275" y="1420"/>
                    <a:pt x="212" y="1275"/>
                    <a:pt x="126" y="1275"/>
                  </a:cubicBezTo>
                  <a:cubicBezTo>
                    <a:pt x="58" y="1275"/>
                    <a:pt x="0" y="1372"/>
                    <a:pt x="0" y="1429"/>
                  </a:cubicBezTo>
                  <a:cubicBezTo>
                    <a:pt x="0" y="1555"/>
                    <a:pt x="203" y="1699"/>
                    <a:pt x="472" y="1704"/>
                  </a:cubicBezTo>
                  <a:lnTo>
                    <a:pt x="472" y="1713"/>
                  </a:lnTo>
                  <a:lnTo>
                    <a:pt x="472" y="1771"/>
                  </a:lnTo>
                  <a:cubicBezTo>
                    <a:pt x="472" y="1800"/>
                    <a:pt x="510" y="1829"/>
                    <a:pt x="544" y="1829"/>
                  </a:cubicBezTo>
                  <a:cubicBezTo>
                    <a:pt x="583" y="1829"/>
                    <a:pt x="621" y="1800"/>
                    <a:pt x="621" y="1771"/>
                  </a:cubicBezTo>
                  <a:lnTo>
                    <a:pt x="621" y="1704"/>
                  </a:lnTo>
                  <a:cubicBezTo>
                    <a:pt x="871" y="1660"/>
                    <a:pt x="1045" y="1506"/>
                    <a:pt x="1045" y="1232"/>
                  </a:cubicBezTo>
                  <a:cubicBezTo>
                    <a:pt x="1045" y="929"/>
                    <a:pt x="818" y="828"/>
                    <a:pt x="621" y="756"/>
                  </a:cubicBezTo>
                  <a:lnTo>
                    <a:pt x="621" y="366"/>
                  </a:lnTo>
                  <a:cubicBezTo>
                    <a:pt x="770" y="376"/>
                    <a:pt x="823" y="448"/>
                    <a:pt x="886" y="448"/>
                  </a:cubicBezTo>
                  <a:cubicBezTo>
                    <a:pt x="968" y="448"/>
                    <a:pt x="1006" y="342"/>
                    <a:pt x="1006" y="294"/>
                  </a:cubicBezTo>
                  <a:cubicBezTo>
                    <a:pt x="1006" y="164"/>
                    <a:pt x="770" y="121"/>
                    <a:pt x="626" y="116"/>
                  </a:cubicBezTo>
                  <a:lnTo>
                    <a:pt x="626" y="58"/>
                  </a:lnTo>
                  <a:cubicBezTo>
                    <a:pt x="626" y="29"/>
                    <a:pt x="592"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6"/>
            <p:cNvSpPr/>
            <p:nvPr/>
          </p:nvSpPr>
          <p:spPr>
            <a:xfrm>
              <a:off x="4679061" y="2401418"/>
              <a:ext cx="27303" cy="47839"/>
            </a:xfrm>
            <a:custGeom>
              <a:rect b="b" l="l" r="r" t="t"/>
              <a:pathLst>
                <a:path extrusionOk="0" h="1824" w="1041">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6"/>
            <p:cNvSpPr/>
            <p:nvPr/>
          </p:nvSpPr>
          <p:spPr>
            <a:xfrm>
              <a:off x="4679061" y="2401418"/>
              <a:ext cx="27303" cy="47839"/>
            </a:xfrm>
            <a:custGeom>
              <a:rect b="b" l="l" r="r" t="t"/>
              <a:pathLst>
                <a:path extrusionOk="0" h="1824" w="1041">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6"/>
            <p:cNvSpPr/>
            <p:nvPr/>
          </p:nvSpPr>
          <p:spPr>
            <a:xfrm>
              <a:off x="4562087" y="2403542"/>
              <a:ext cx="102628" cy="102497"/>
            </a:xfrm>
            <a:custGeom>
              <a:rect b="b" l="l" r="r" t="t"/>
              <a:pathLst>
                <a:path extrusionOk="0" h="3908" w="3913">
                  <a:moveTo>
                    <a:pt x="1954" y="1"/>
                  </a:moveTo>
                  <a:cubicBezTo>
                    <a:pt x="876" y="1"/>
                    <a:pt x="0" y="877"/>
                    <a:pt x="0" y="1954"/>
                  </a:cubicBezTo>
                  <a:cubicBezTo>
                    <a:pt x="0" y="3032"/>
                    <a:pt x="876" y="3908"/>
                    <a:pt x="1954" y="3908"/>
                  </a:cubicBezTo>
                  <a:cubicBezTo>
                    <a:pt x="3037" y="3908"/>
                    <a:pt x="3912" y="3032"/>
                    <a:pt x="3912" y="1954"/>
                  </a:cubicBezTo>
                  <a:cubicBezTo>
                    <a:pt x="3912" y="877"/>
                    <a:pt x="3037"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6"/>
            <p:cNvSpPr/>
            <p:nvPr/>
          </p:nvSpPr>
          <p:spPr>
            <a:xfrm>
              <a:off x="4561956" y="2403490"/>
              <a:ext cx="58068" cy="102497"/>
            </a:xfrm>
            <a:custGeom>
              <a:rect b="b" l="l" r="r" t="t"/>
              <a:pathLst>
                <a:path extrusionOk="0" h="3908" w="2214">
                  <a:moveTo>
                    <a:pt x="1954" y="0"/>
                  </a:moveTo>
                  <a:cubicBezTo>
                    <a:pt x="891" y="0"/>
                    <a:pt x="1" y="861"/>
                    <a:pt x="1" y="1956"/>
                  </a:cubicBezTo>
                  <a:cubicBezTo>
                    <a:pt x="1" y="3047"/>
                    <a:pt x="891" y="3908"/>
                    <a:pt x="1954" y="3908"/>
                  </a:cubicBezTo>
                  <a:cubicBezTo>
                    <a:pt x="2040" y="3908"/>
                    <a:pt x="2127" y="3902"/>
                    <a:pt x="2214" y="3891"/>
                  </a:cubicBezTo>
                  <a:cubicBezTo>
                    <a:pt x="1237" y="3766"/>
                    <a:pt x="511" y="2933"/>
                    <a:pt x="511" y="1956"/>
                  </a:cubicBezTo>
                  <a:cubicBezTo>
                    <a:pt x="511" y="975"/>
                    <a:pt x="1237" y="142"/>
                    <a:pt x="2214" y="17"/>
                  </a:cubicBezTo>
                  <a:cubicBezTo>
                    <a:pt x="2127" y="6"/>
                    <a:pt x="2040" y="0"/>
                    <a:pt x="1954"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26"/>
            <p:cNvSpPr/>
            <p:nvPr/>
          </p:nvSpPr>
          <p:spPr>
            <a:xfrm>
              <a:off x="4578479" y="2419961"/>
              <a:ext cx="69818" cy="69686"/>
            </a:xfrm>
            <a:custGeom>
              <a:rect b="b" l="l" r="r" t="t"/>
              <a:pathLst>
                <a:path extrusionOk="0" h="2657" w="2662">
                  <a:moveTo>
                    <a:pt x="1329" y="0"/>
                  </a:moveTo>
                  <a:cubicBezTo>
                    <a:pt x="598" y="0"/>
                    <a:pt x="1" y="592"/>
                    <a:pt x="1" y="1328"/>
                  </a:cubicBezTo>
                  <a:cubicBezTo>
                    <a:pt x="1" y="2065"/>
                    <a:pt x="598" y="2656"/>
                    <a:pt x="1329" y="2656"/>
                  </a:cubicBezTo>
                  <a:cubicBezTo>
                    <a:pt x="2065" y="2656"/>
                    <a:pt x="2662" y="2065"/>
                    <a:pt x="2662" y="1328"/>
                  </a:cubicBezTo>
                  <a:cubicBezTo>
                    <a:pt x="2662" y="592"/>
                    <a:pt x="2065" y="0"/>
                    <a:pt x="1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6"/>
            <p:cNvSpPr/>
            <p:nvPr/>
          </p:nvSpPr>
          <p:spPr>
            <a:xfrm>
              <a:off x="4578479" y="2419803"/>
              <a:ext cx="41675" cy="69870"/>
            </a:xfrm>
            <a:custGeom>
              <a:rect b="b" l="l" r="r" t="t"/>
              <a:pathLst>
                <a:path extrusionOk="0" h="2664" w="1589">
                  <a:moveTo>
                    <a:pt x="1332" y="1"/>
                  </a:moveTo>
                  <a:cubicBezTo>
                    <a:pt x="613" y="1"/>
                    <a:pt x="1" y="581"/>
                    <a:pt x="1" y="1334"/>
                  </a:cubicBezTo>
                  <a:cubicBezTo>
                    <a:pt x="1" y="2083"/>
                    <a:pt x="613" y="2663"/>
                    <a:pt x="1332" y="2663"/>
                  </a:cubicBezTo>
                  <a:cubicBezTo>
                    <a:pt x="1416" y="2663"/>
                    <a:pt x="1502" y="2655"/>
                    <a:pt x="1589" y="2638"/>
                  </a:cubicBezTo>
                  <a:cubicBezTo>
                    <a:pt x="968" y="2513"/>
                    <a:pt x="516" y="1965"/>
                    <a:pt x="516" y="1334"/>
                  </a:cubicBezTo>
                  <a:cubicBezTo>
                    <a:pt x="516" y="699"/>
                    <a:pt x="968" y="151"/>
                    <a:pt x="1589" y="26"/>
                  </a:cubicBezTo>
                  <a:cubicBezTo>
                    <a:pt x="1502" y="9"/>
                    <a:pt x="1416" y="1"/>
                    <a:pt x="1332"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26"/>
            <p:cNvSpPr/>
            <p:nvPr/>
          </p:nvSpPr>
          <p:spPr>
            <a:xfrm>
              <a:off x="4641582" y="2373643"/>
              <a:ext cx="102497" cy="102497"/>
            </a:xfrm>
            <a:custGeom>
              <a:rect b="b" l="l" r="r" t="t"/>
              <a:pathLst>
                <a:path extrusionOk="0" h="3908" w="3908">
                  <a:moveTo>
                    <a:pt x="1954" y="0"/>
                  </a:moveTo>
                  <a:cubicBezTo>
                    <a:pt x="876" y="0"/>
                    <a:pt x="1" y="871"/>
                    <a:pt x="1" y="1954"/>
                  </a:cubicBezTo>
                  <a:cubicBezTo>
                    <a:pt x="1" y="3032"/>
                    <a:pt x="876" y="3908"/>
                    <a:pt x="1954" y="3908"/>
                  </a:cubicBezTo>
                  <a:cubicBezTo>
                    <a:pt x="3032" y="3908"/>
                    <a:pt x="3908" y="3032"/>
                    <a:pt x="3908" y="1954"/>
                  </a:cubicBezTo>
                  <a:cubicBezTo>
                    <a:pt x="3908" y="871"/>
                    <a:pt x="3032"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6"/>
            <p:cNvSpPr/>
            <p:nvPr/>
          </p:nvSpPr>
          <p:spPr>
            <a:xfrm>
              <a:off x="4641451" y="2373564"/>
              <a:ext cx="57963" cy="102550"/>
            </a:xfrm>
            <a:custGeom>
              <a:rect b="b" l="l" r="r" t="t"/>
              <a:pathLst>
                <a:path extrusionOk="0" h="3910" w="2210">
                  <a:moveTo>
                    <a:pt x="1951" y="1"/>
                  </a:moveTo>
                  <a:cubicBezTo>
                    <a:pt x="891" y="1"/>
                    <a:pt x="1" y="861"/>
                    <a:pt x="1" y="1957"/>
                  </a:cubicBezTo>
                  <a:cubicBezTo>
                    <a:pt x="1" y="3046"/>
                    <a:pt x="888" y="3909"/>
                    <a:pt x="1945" y="3909"/>
                  </a:cubicBezTo>
                  <a:cubicBezTo>
                    <a:pt x="2032" y="3909"/>
                    <a:pt x="2120" y="3903"/>
                    <a:pt x="2210" y="3891"/>
                  </a:cubicBezTo>
                  <a:cubicBezTo>
                    <a:pt x="1238" y="3766"/>
                    <a:pt x="511" y="2939"/>
                    <a:pt x="511" y="1957"/>
                  </a:cubicBezTo>
                  <a:cubicBezTo>
                    <a:pt x="511" y="975"/>
                    <a:pt x="1238" y="143"/>
                    <a:pt x="2210" y="18"/>
                  </a:cubicBezTo>
                  <a:cubicBezTo>
                    <a:pt x="2122" y="6"/>
                    <a:pt x="2036" y="1"/>
                    <a:pt x="1951" y="1"/>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26"/>
            <p:cNvSpPr/>
            <p:nvPr/>
          </p:nvSpPr>
          <p:spPr>
            <a:xfrm>
              <a:off x="4658001" y="2389930"/>
              <a:ext cx="69818" cy="69818"/>
            </a:xfrm>
            <a:custGeom>
              <a:rect b="b" l="l" r="r" t="t"/>
              <a:pathLst>
                <a:path extrusionOk="0" h="2662" w="2662">
                  <a:moveTo>
                    <a:pt x="1328" y="0"/>
                  </a:moveTo>
                  <a:cubicBezTo>
                    <a:pt x="592" y="0"/>
                    <a:pt x="0" y="597"/>
                    <a:pt x="0" y="1333"/>
                  </a:cubicBezTo>
                  <a:cubicBezTo>
                    <a:pt x="0" y="2064"/>
                    <a:pt x="592" y="2661"/>
                    <a:pt x="1328" y="2661"/>
                  </a:cubicBezTo>
                  <a:cubicBezTo>
                    <a:pt x="2065" y="2661"/>
                    <a:pt x="2661" y="2064"/>
                    <a:pt x="2661" y="1333"/>
                  </a:cubicBezTo>
                  <a:cubicBezTo>
                    <a:pt x="2661" y="597"/>
                    <a:pt x="2065" y="0"/>
                    <a:pt x="13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6"/>
            <p:cNvSpPr/>
            <p:nvPr/>
          </p:nvSpPr>
          <p:spPr>
            <a:xfrm>
              <a:off x="4658001" y="2390009"/>
              <a:ext cx="41675" cy="69765"/>
            </a:xfrm>
            <a:custGeom>
              <a:rect b="b" l="l" r="r" t="t"/>
              <a:pathLst>
                <a:path extrusionOk="0" h="2660" w="1589">
                  <a:moveTo>
                    <a:pt x="1326" y="0"/>
                  </a:moveTo>
                  <a:cubicBezTo>
                    <a:pt x="610" y="0"/>
                    <a:pt x="0" y="583"/>
                    <a:pt x="0" y="1330"/>
                  </a:cubicBezTo>
                  <a:cubicBezTo>
                    <a:pt x="0" y="2077"/>
                    <a:pt x="610" y="2660"/>
                    <a:pt x="1326" y="2660"/>
                  </a:cubicBezTo>
                  <a:cubicBezTo>
                    <a:pt x="1412" y="2660"/>
                    <a:pt x="1500" y="2652"/>
                    <a:pt x="1588" y="2634"/>
                  </a:cubicBezTo>
                  <a:cubicBezTo>
                    <a:pt x="963" y="2509"/>
                    <a:pt x="515" y="1965"/>
                    <a:pt x="515" y="1330"/>
                  </a:cubicBezTo>
                  <a:cubicBezTo>
                    <a:pt x="515" y="695"/>
                    <a:pt x="963" y="146"/>
                    <a:pt x="1588" y="26"/>
                  </a:cubicBezTo>
                  <a:cubicBezTo>
                    <a:pt x="1500" y="8"/>
                    <a:pt x="1412" y="0"/>
                    <a:pt x="1326" y="0"/>
                  </a:cubicBez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6"/>
            <p:cNvSpPr/>
            <p:nvPr/>
          </p:nvSpPr>
          <p:spPr>
            <a:xfrm>
              <a:off x="4462134" y="2544777"/>
              <a:ext cx="115375" cy="129905"/>
            </a:xfrm>
            <a:custGeom>
              <a:rect b="b" l="l" r="r" t="t"/>
              <a:pathLst>
                <a:path extrusionOk="0" h="4953" w="4399">
                  <a:moveTo>
                    <a:pt x="2926" y="0"/>
                  </a:moveTo>
                  <a:lnTo>
                    <a:pt x="207" y="1025"/>
                  </a:lnTo>
                  <a:cubicBezTo>
                    <a:pt x="68" y="1073"/>
                    <a:pt x="0" y="1227"/>
                    <a:pt x="49" y="1367"/>
                  </a:cubicBezTo>
                  <a:lnTo>
                    <a:pt x="1338" y="4778"/>
                  </a:lnTo>
                  <a:cubicBezTo>
                    <a:pt x="1376" y="4887"/>
                    <a:pt x="1481" y="4952"/>
                    <a:pt x="1590" y="4952"/>
                  </a:cubicBezTo>
                  <a:cubicBezTo>
                    <a:pt x="1620" y="4952"/>
                    <a:pt x="1651" y="4947"/>
                    <a:pt x="1680" y="4937"/>
                  </a:cubicBezTo>
                  <a:lnTo>
                    <a:pt x="4398" y="3912"/>
                  </a:lnTo>
                  <a:lnTo>
                    <a:pt x="29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6"/>
            <p:cNvSpPr/>
            <p:nvPr/>
          </p:nvSpPr>
          <p:spPr>
            <a:xfrm>
              <a:off x="4493948" y="2632482"/>
              <a:ext cx="83561" cy="42253"/>
            </a:xfrm>
            <a:custGeom>
              <a:rect b="b" l="l" r="r" t="t"/>
              <a:pathLst>
                <a:path extrusionOk="0" h="1611" w="3186">
                  <a:moveTo>
                    <a:pt x="2969" y="0"/>
                  </a:moveTo>
                  <a:lnTo>
                    <a:pt x="2921" y="20"/>
                  </a:lnTo>
                  <a:lnTo>
                    <a:pt x="0" y="1121"/>
                  </a:lnTo>
                  <a:lnTo>
                    <a:pt x="120" y="1439"/>
                  </a:lnTo>
                  <a:cubicBezTo>
                    <a:pt x="161" y="1544"/>
                    <a:pt x="263" y="1610"/>
                    <a:pt x="372" y="1610"/>
                  </a:cubicBezTo>
                  <a:cubicBezTo>
                    <a:pt x="403" y="1610"/>
                    <a:pt x="435" y="1605"/>
                    <a:pt x="467" y="1593"/>
                  </a:cubicBezTo>
                  <a:lnTo>
                    <a:pt x="3185" y="573"/>
                  </a:lnTo>
                  <a:lnTo>
                    <a:pt x="2969"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26"/>
            <p:cNvSpPr/>
            <p:nvPr/>
          </p:nvSpPr>
          <p:spPr>
            <a:xfrm>
              <a:off x="4573810" y="2485608"/>
              <a:ext cx="224534" cy="138953"/>
            </a:xfrm>
            <a:custGeom>
              <a:rect b="b" l="l" r="r" t="t"/>
              <a:pathLst>
                <a:path extrusionOk="0" h="5298" w="8561">
                  <a:moveTo>
                    <a:pt x="7618" y="1"/>
                  </a:moveTo>
                  <a:cubicBezTo>
                    <a:pt x="7277" y="1"/>
                    <a:pt x="7002" y="274"/>
                    <a:pt x="6968" y="307"/>
                  </a:cubicBezTo>
                  <a:lnTo>
                    <a:pt x="4721" y="2170"/>
                  </a:lnTo>
                  <a:lnTo>
                    <a:pt x="4716" y="2170"/>
                  </a:lnTo>
                  <a:cubicBezTo>
                    <a:pt x="4716" y="2170"/>
                    <a:pt x="4683" y="1530"/>
                    <a:pt x="4004" y="1530"/>
                  </a:cubicBezTo>
                  <a:cubicBezTo>
                    <a:pt x="3450" y="1530"/>
                    <a:pt x="3039" y="1527"/>
                    <a:pt x="2725" y="1527"/>
                  </a:cubicBezTo>
                  <a:cubicBezTo>
                    <a:pt x="1984" y="1527"/>
                    <a:pt x="1780" y="1543"/>
                    <a:pt x="1492" y="1655"/>
                  </a:cubicBezTo>
                  <a:lnTo>
                    <a:pt x="1" y="2271"/>
                  </a:lnTo>
                  <a:lnTo>
                    <a:pt x="1141" y="5297"/>
                  </a:lnTo>
                  <a:cubicBezTo>
                    <a:pt x="2050" y="4922"/>
                    <a:pt x="1984" y="4880"/>
                    <a:pt x="2898" y="4880"/>
                  </a:cubicBezTo>
                  <a:cubicBezTo>
                    <a:pt x="3170" y="4880"/>
                    <a:pt x="3528" y="4883"/>
                    <a:pt x="4023" y="4883"/>
                  </a:cubicBezTo>
                  <a:cubicBezTo>
                    <a:pt x="4509" y="4864"/>
                    <a:pt x="4967" y="4648"/>
                    <a:pt x="5289" y="4287"/>
                  </a:cubicBezTo>
                  <a:lnTo>
                    <a:pt x="8056" y="1318"/>
                  </a:lnTo>
                  <a:cubicBezTo>
                    <a:pt x="8142" y="1217"/>
                    <a:pt x="8561" y="663"/>
                    <a:pt x="8089" y="202"/>
                  </a:cubicBezTo>
                  <a:cubicBezTo>
                    <a:pt x="7930" y="53"/>
                    <a:pt x="7767" y="1"/>
                    <a:pt x="7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26"/>
            <p:cNvSpPr/>
            <p:nvPr/>
          </p:nvSpPr>
          <p:spPr>
            <a:xfrm>
              <a:off x="4573810" y="2538719"/>
              <a:ext cx="45583" cy="85843"/>
            </a:xfrm>
            <a:custGeom>
              <a:rect b="b" l="l" r="r" t="t"/>
              <a:pathLst>
                <a:path extrusionOk="0" h="3273" w="1738">
                  <a:moveTo>
                    <a:pt x="598" y="0"/>
                  </a:moveTo>
                  <a:lnTo>
                    <a:pt x="1" y="246"/>
                  </a:lnTo>
                  <a:lnTo>
                    <a:pt x="1141" y="3272"/>
                  </a:lnTo>
                  <a:lnTo>
                    <a:pt x="1738" y="3022"/>
                  </a:lnTo>
                  <a:lnTo>
                    <a:pt x="598"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26"/>
            <p:cNvSpPr/>
            <p:nvPr/>
          </p:nvSpPr>
          <p:spPr>
            <a:xfrm>
              <a:off x="4537590" y="2534758"/>
              <a:ext cx="70211" cy="113014"/>
            </a:xfrm>
            <a:custGeom>
              <a:rect b="b" l="l" r="r" t="t"/>
              <a:pathLst>
                <a:path extrusionOk="0" h="4309" w="2677">
                  <a:moveTo>
                    <a:pt x="1105" y="0"/>
                  </a:moveTo>
                  <a:cubicBezTo>
                    <a:pt x="1077" y="0"/>
                    <a:pt x="1049" y="5"/>
                    <a:pt x="1021" y="16"/>
                  </a:cubicBezTo>
                  <a:lnTo>
                    <a:pt x="1" y="401"/>
                  </a:lnTo>
                  <a:lnTo>
                    <a:pt x="1473" y="4308"/>
                  </a:lnTo>
                  <a:lnTo>
                    <a:pt x="2493" y="3928"/>
                  </a:lnTo>
                  <a:cubicBezTo>
                    <a:pt x="2618" y="3880"/>
                    <a:pt x="2676" y="3746"/>
                    <a:pt x="2633" y="3620"/>
                  </a:cubicBezTo>
                  <a:lnTo>
                    <a:pt x="1324" y="151"/>
                  </a:lnTo>
                  <a:cubicBezTo>
                    <a:pt x="1287" y="59"/>
                    <a:pt x="1199" y="0"/>
                    <a:pt x="1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6"/>
            <p:cNvSpPr/>
            <p:nvPr/>
          </p:nvSpPr>
          <p:spPr>
            <a:xfrm>
              <a:off x="4570663" y="2619867"/>
              <a:ext cx="37138" cy="28037"/>
            </a:xfrm>
            <a:custGeom>
              <a:rect b="b" l="l" r="r" t="t"/>
              <a:pathLst>
                <a:path extrusionOk="0" h="1069" w="1416">
                  <a:moveTo>
                    <a:pt x="1228" y="0"/>
                  </a:moveTo>
                  <a:cubicBezTo>
                    <a:pt x="1199" y="34"/>
                    <a:pt x="1160" y="63"/>
                    <a:pt x="1117" y="77"/>
                  </a:cubicBezTo>
                  <a:lnTo>
                    <a:pt x="1" y="501"/>
                  </a:lnTo>
                  <a:lnTo>
                    <a:pt x="212" y="1068"/>
                  </a:lnTo>
                  <a:lnTo>
                    <a:pt x="1232" y="683"/>
                  </a:lnTo>
                  <a:cubicBezTo>
                    <a:pt x="1353" y="640"/>
                    <a:pt x="1415" y="501"/>
                    <a:pt x="1372" y="380"/>
                  </a:cubicBezTo>
                  <a:lnTo>
                    <a:pt x="1228"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26"/>
            <p:cNvSpPr/>
            <p:nvPr/>
          </p:nvSpPr>
          <p:spPr>
            <a:xfrm>
              <a:off x="4599435" y="2430819"/>
              <a:ext cx="27801" cy="47839"/>
            </a:xfrm>
            <a:custGeom>
              <a:rect b="b" l="l" r="r" t="t"/>
              <a:pathLst>
                <a:path extrusionOk="0" h="1824" w="1060">
                  <a:moveTo>
                    <a:pt x="501" y="375"/>
                  </a:moveTo>
                  <a:lnTo>
                    <a:pt x="501" y="707"/>
                  </a:lnTo>
                  <a:cubicBezTo>
                    <a:pt x="366" y="655"/>
                    <a:pt x="323" y="611"/>
                    <a:pt x="323" y="529"/>
                  </a:cubicBezTo>
                  <a:cubicBezTo>
                    <a:pt x="323" y="433"/>
                    <a:pt x="405" y="390"/>
                    <a:pt x="501" y="375"/>
                  </a:cubicBezTo>
                  <a:close/>
                  <a:moveTo>
                    <a:pt x="617" y="1059"/>
                  </a:moveTo>
                  <a:cubicBezTo>
                    <a:pt x="756" y="1121"/>
                    <a:pt x="785" y="1184"/>
                    <a:pt x="785" y="1266"/>
                  </a:cubicBezTo>
                  <a:cubicBezTo>
                    <a:pt x="785" y="1367"/>
                    <a:pt x="718" y="1424"/>
                    <a:pt x="617" y="1444"/>
                  </a:cubicBezTo>
                  <a:lnTo>
                    <a:pt x="617" y="1059"/>
                  </a:lnTo>
                  <a:close/>
                  <a:moveTo>
                    <a:pt x="559" y="0"/>
                  </a:moveTo>
                  <a:cubicBezTo>
                    <a:pt x="525" y="0"/>
                    <a:pt x="482" y="24"/>
                    <a:pt x="482" y="58"/>
                  </a:cubicBezTo>
                  <a:lnTo>
                    <a:pt x="482" y="116"/>
                  </a:lnTo>
                  <a:cubicBezTo>
                    <a:pt x="222" y="154"/>
                    <a:pt x="54" y="294"/>
                    <a:pt x="54" y="553"/>
                  </a:cubicBezTo>
                  <a:cubicBezTo>
                    <a:pt x="54" y="823"/>
                    <a:pt x="251" y="914"/>
                    <a:pt x="482" y="996"/>
                  </a:cubicBezTo>
                  <a:lnTo>
                    <a:pt x="482" y="1439"/>
                  </a:lnTo>
                  <a:cubicBezTo>
                    <a:pt x="366" y="1429"/>
                    <a:pt x="309" y="1381"/>
                    <a:pt x="198" y="1299"/>
                  </a:cubicBezTo>
                  <a:cubicBezTo>
                    <a:pt x="179" y="1282"/>
                    <a:pt x="156" y="1274"/>
                    <a:pt x="134" y="1274"/>
                  </a:cubicBezTo>
                  <a:cubicBezTo>
                    <a:pt x="100" y="1274"/>
                    <a:pt x="66" y="1293"/>
                    <a:pt x="49" y="1328"/>
                  </a:cubicBezTo>
                  <a:cubicBezTo>
                    <a:pt x="1" y="1386"/>
                    <a:pt x="1" y="1468"/>
                    <a:pt x="49" y="1525"/>
                  </a:cubicBezTo>
                  <a:cubicBezTo>
                    <a:pt x="135" y="1641"/>
                    <a:pt x="318" y="1703"/>
                    <a:pt x="487" y="1703"/>
                  </a:cubicBezTo>
                  <a:lnTo>
                    <a:pt x="487" y="1766"/>
                  </a:lnTo>
                  <a:cubicBezTo>
                    <a:pt x="487" y="1800"/>
                    <a:pt x="520" y="1824"/>
                    <a:pt x="559" y="1824"/>
                  </a:cubicBezTo>
                  <a:cubicBezTo>
                    <a:pt x="597" y="1824"/>
                    <a:pt x="636" y="1800"/>
                    <a:pt x="636" y="1766"/>
                  </a:cubicBezTo>
                  <a:lnTo>
                    <a:pt x="636" y="1699"/>
                  </a:lnTo>
                  <a:cubicBezTo>
                    <a:pt x="872" y="1660"/>
                    <a:pt x="1059" y="1511"/>
                    <a:pt x="1059" y="1227"/>
                  </a:cubicBezTo>
                  <a:cubicBezTo>
                    <a:pt x="1054" y="962"/>
                    <a:pt x="886" y="847"/>
                    <a:pt x="636" y="760"/>
                  </a:cubicBezTo>
                  <a:lnTo>
                    <a:pt x="636" y="366"/>
                  </a:lnTo>
                  <a:cubicBezTo>
                    <a:pt x="694" y="371"/>
                    <a:pt x="746" y="385"/>
                    <a:pt x="799" y="414"/>
                  </a:cubicBezTo>
                  <a:cubicBezTo>
                    <a:pt x="824" y="425"/>
                    <a:pt x="862" y="448"/>
                    <a:pt x="901" y="448"/>
                  </a:cubicBezTo>
                  <a:cubicBezTo>
                    <a:pt x="931" y="448"/>
                    <a:pt x="962" y="434"/>
                    <a:pt x="987" y="390"/>
                  </a:cubicBezTo>
                  <a:cubicBezTo>
                    <a:pt x="1030" y="337"/>
                    <a:pt x="1026" y="260"/>
                    <a:pt x="977" y="212"/>
                  </a:cubicBezTo>
                  <a:cubicBezTo>
                    <a:pt x="891" y="140"/>
                    <a:pt x="742" y="120"/>
                    <a:pt x="636" y="120"/>
                  </a:cubicBezTo>
                  <a:lnTo>
                    <a:pt x="636" y="58"/>
                  </a:lnTo>
                  <a:cubicBezTo>
                    <a:pt x="636" y="24"/>
                    <a:pt x="592" y="0"/>
                    <a:pt x="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6"/>
            <p:cNvSpPr/>
            <p:nvPr/>
          </p:nvSpPr>
          <p:spPr>
            <a:xfrm>
              <a:off x="4639694" y="2384632"/>
              <a:ext cx="93160" cy="79784"/>
            </a:xfrm>
            <a:custGeom>
              <a:rect b="b" l="l" r="r" t="t"/>
              <a:pathLst>
                <a:path extrusionOk="0" h="3042" w="3552">
                  <a:moveTo>
                    <a:pt x="2025" y="374"/>
                  </a:moveTo>
                  <a:cubicBezTo>
                    <a:pt x="2613" y="374"/>
                    <a:pt x="3176" y="831"/>
                    <a:pt x="3176" y="1521"/>
                  </a:cubicBezTo>
                  <a:cubicBezTo>
                    <a:pt x="3176" y="2151"/>
                    <a:pt x="2666" y="2661"/>
                    <a:pt x="2031" y="2661"/>
                  </a:cubicBezTo>
                  <a:cubicBezTo>
                    <a:pt x="1016" y="2661"/>
                    <a:pt x="506" y="1429"/>
                    <a:pt x="1223" y="712"/>
                  </a:cubicBezTo>
                  <a:cubicBezTo>
                    <a:pt x="1456" y="479"/>
                    <a:pt x="1743" y="374"/>
                    <a:pt x="2025" y="374"/>
                  </a:cubicBezTo>
                  <a:close/>
                  <a:moveTo>
                    <a:pt x="2031" y="0"/>
                  </a:moveTo>
                  <a:cubicBezTo>
                    <a:pt x="679" y="0"/>
                    <a:pt x="1" y="1636"/>
                    <a:pt x="958" y="2594"/>
                  </a:cubicBezTo>
                  <a:cubicBezTo>
                    <a:pt x="1268" y="2903"/>
                    <a:pt x="1648" y="3042"/>
                    <a:pt x="2022" y="3042"/>
                  </a:cubicBezTo>
                  <a:cubicBezTo>
                    <a:pt x="2803" y="3042"/>
                    <a:pt x="3552" y="2435"/>
                    <a:pt x="3552" y="1521"/>
                  </a:cubicBezTo>
                  <a:cubicBezTo>
                    <a:pt x="3552" y="683"/>
                    <a:pt x="2873" y="5"/>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26"/>
            <p:cNvSpPr/>
            <p:nvPr/>
          </p:nvSpPr>
          <p:spPr>
            <a:xfrm>
              <a:off x="4679193" y="2401024"/>
              <a:ext cx="27408" cy="47734"/>
            </a:xfrm>
            <a:custGeom>
              <a:rect b="b" l="l" r="r" t="t"/>
              <a:pathLst>
                <a:path extrusionOk="0" h="1820" w="1045">
                  <a:moveTo>
                    <a:pt x="491" y="366"/>
                  </a:moveTo>
                  <a:lnTo>
                    <a:pt x="491" y="703"/>
                  </a:lnTo>
                  <a:cubicBezTo>
                    <a:pt x="357" y="650"/>
                    <a:pt x="309" y="607"/>
                    <a:pt x="309" y="525"/>
                  </a:cubicBezTo>
                  <a:cubicBezTo>
                    <a:pt x="309" y="429"/>
                    <a:pt x="390" y="381"/>
                    <a:pt x="491" y="366"/>
                  </a:cubicBezTo>
                  <a:close/>
                  <a:moveTo>
                    <a:pt x="607" y="1054"/>
                  </a:moveTo>
                  <a:cubicBezTo>
                    <a:pt x="746" y="1112"/>
                    <a:pt x="771" y="1179"/>
                    <a:pt x="771" y="1256"/>
                  </a:cubicBezTo>
                  <a:cubicBezTo>
                    <a:pt x="775" y="1362"/>
                    <a:pt x="708" y="1420"/>
                    <a:pt x="607" y="1439"/>
                  </a:cubicBezTo>
                  <a:lnTo>
                    <a:pt x="607" y="1054"/>
                  </a:lnTo>
                  <a:close/>
                  <a:moveTo>
                    <a:pt x="549" y="1"/>
                  </a:moveTo>
                  <a:cubicBezTo>
                    <a:pt x="516" y="1"/>
                    <a:pt x="472" y="20"/>
                    <a:pt x="472" y="53"/>
                  </a:cubicBezTo>
                  <a:lnTo>
                    <a:pt x="472" y="116"/>
                  </a:lnTo>
                  <a:cubicBezTo>
                    <a:pt x="212" y="150"/>
                    <a:pt x="39" y="289"/>
                    <a:pt x="39" y="549"/>
                  </a:cubicBezTo>
                  <a:cubicBezTo>
                    <a:pt x="39" y="828"/>
                    <a:pt x="256" y="915"/>
                    <a:pt x="472" y="997"/>
                  </a:cubicBezTo>
                  <a:lnTo>
                    <a:pt x="472" y="1439"/>
                  </a:lnTo>
                  <a:cubicBezTo>
                    <a:pt x="352" y="1425"/>
                    <a:pt x="294" y="1372"/>
                    <a:pt x="188" y="1295"/>
                  </a:cubicBezTo>
                  <a:cubicBezTo>
                    <a:pt x="166" y="1279"/>
                    <a:pt x="145" y="1272"/>
                    <a:pt x="125" y="1272"/>
                  </a:cubicBezTo>
                  <a:cubicBezTo>
                    <a:pt x="52" y="1272"/>
                    <a:pt x="1" y="1369"/>
                    <a:pt x="1" y="1430"/>
                  </a:cubicBezTo>
                  <a:cubicBezTo>
                    <a:pt x="1" y="1463"/>
                    <a:pt x="15" y="1497"/>
                    <a:pt x="34" y="1521"/>
                  </a:cubicBezTo>
                  <a:cubicBezTo>
                    <a:pt x="121" y="1641"/>
                    <a:pt x="313" y="1704"/>
                    <a:pt x="472" y="1704"/>
                  </a:cubicBezTo>
                  <a:lnTo>
                    <a:pt x="472" y="1762"/>
                  </a:lnTo>
                  <a:cubicBezTo>
                    <a:pt x="472" y="1795"/>
                    <a:pt x="511" y="1819"/>
                    <a:pt x="549" y="1819"/>
                  </a:cubicBezTo>
                  <a:cubicBezTo>
                    <a:pt x="588" y="1819"/>
                    <a:pt x="626" y="1795"/>
                    <a:pt x="626" y="1762"/>
                  </a:cubicBezTo>
                  <a:lnTo>
                    <a:pt x="626" y="1694"/>
                  </a:lnTo>
                  <a:cubicBezTo>
                    <a:pt x="857" y="1661"/>
                    <a:pt x="1045" y="1511"/>
                    <a:pt x="1045" y="1223"/>
                  </a:cubicBezTo>
                  <a:cubicBezTo>
                    <a:pt x="1045" y="953"/>
                    <a:pt x="867" y="838"/>
                    <a:pt x="626" y="751"/>
                  </a:cubicBezTo>
                  <a:lnTo>
                    <a:pt x="626" y="366"/>
                  </a:lnTo>
                  <a:cubicBezTo>
                    <a:pt x="698" y="371"/>
                    <a:pt x="775" y="395"/>
                    <a:pt x="838" y="434"/>
                  </a:cubicBezTo>
                  <a:cubicBezTo>
                    <a:pt x="854" y="442"/>
                    <a:pt x="870" y="446"/>
                    <a:pt x="886" y="446"/>
                  </a:cubicBezTo>
                  <a:cubicBezTo>
                    <a:pt x="925" y="446"/>
                    <a:pt x="961" y="424"/>
                    <a:pt x="977" y="390"/>
                  </a:cubicBezTo>
                  <a:cubicBezTo>
                    <a:pt x="1021" y="333"/>
                    <a:pt x="1016" y="256"/>
                    <a:pt x="968" y="207"/>
                  </a:cubicBezTo>
                  <a:cubicBezTo>
                    <a:pt x="881" y="135"/>
                    <a:pt x="732" y="116"/>
                    <a:pt x="626" y="116"/>
                  </a:cubicBezTo>
                  <a:lnTo>
                    <a:pt x="626" y="53"/>
                  </a:lnTo>
                  <a:cubicBezTo>
                    <a:pt x="626" y="20"/>
                    <a:pt x="583" y="1"/>
                    <a:pt x="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26"/>
            <p:cNvSpPr/>
            <p:nvPr/>
          </p:nvSpPr>
          <p:spPr>
            <a:xfrm>
              <a:off x="4456705" y="2480362"/>
              <a:ext cx="345810" cy="199067"/>
            </a:xfrm>
            <a:custGeom>
              <a:rect b="b" l="l" r="r" t="t"/>
              <a:pathLst>
                <a:path extrusionOk="0" h="7590" w="13185">
                  <a:moveTo>
                    <a:pt x="4193" y="2251"/>
                  </a:moveTo>
                  <a:cubicBezTo>
                    <a:pt x="4213" y="2251"/>
                    <a:pt x="4232" y="2264"/>
                    <a:pt x="4240" y="2283"/>
                  </a:cubicBezTo>
                  <a:lnTo>
                    <a:pt x="5544" y="5752"/>
                  </a:lnTo>
                  <a:cubicBezTo>
                    <a:pt x="5553" y="5776"/>
                    <a:pt x="5544" y="5805"/>
                    <a:pt x="5520" y="5815"/>
                  </a:cubicBezTo>
                  <a:lnTo>
                    <a:pt x="4678" y="6127"/>
                  </a:lnTo>
                  <a:lnTo>
                    <a:pt x="3335" y="2572"/>
                  </a:lnTo>
                  <a:lnTo>
                    <a:pt x="4177" y="2254"/>
                  </a:lnTo>
                  <a:cubicBezTo>
                    <a:pt x="4182" y="2252"/>
                    <a:pt x="4188" y="2251"/>
                    <a:pt x="4193" y="2251"/>
                  </a:cubicBezTo>
                  <a:close/>
                  <a:moveTo>
                    <a:pt x="2979" y="2706"/>
                  </a:moveTo>
                  <a:lnTo>
                    <a:pt x="4322" y="6262"/>
                  </a:lnTo>
                  <a:lnTo>
                    <a:pt x="1829" y="7205"/>
                  </a:lnTo>
                  <a:cubicBezTo>
                    <a:pt x="1820" y="7208"/>
                    <a:pt x="1812" y="7210"/>
                    <a:pt x="1803" y="7210"/>
                  </a:cubicBezTo>
                  <a:cubicBezTo>
                    <a:pt x="1770" y="7210"/>
                    <a:pt x="1740" y="7188"/>
                    <a:pt x="1728" y="7157"/>
                  </a:cubicBezTo>
                  <a:lnTo>
                    <a:pt x="438" y="3746"/>
                  </a:lnTo>
                  <a:cubicBezTo>
                    <a:pt x="424" y="3707"/>
                    <a:pt x="443" y="3659"/>
                    <a:pt x="487" y="3645"/>
                  </a:cubicBezTo>
                  <a:lnTo>
                    <a:pt x="2979" y="2706"/>
                  </a:lnTo>
                  <a:close/>
                  <a:moveTo>
                    <a:pt x="12089" y="0"/>
                  </a:moveTo>
                  <a:cubicBezTo>
                    <a:pt x="11799" y="0"/>
                    <a:pt x="11521" y="152"/>
                    <a:pt x="11313" y="349"/>
                  </a:cubicBezTo>
                  <a:lnTo>
                    <a:pt x="9292" y="2023"/>
                  </a:lnTo>
                  <a:cubicBezTo>
                    <a:pt x="9181" y="1778"/>
                    <a:pt x="8936" y="1527"/>
                    <a:pt x="8479" y="1527"/>
                  </a:cubicBezTo>
                  <a:cubicBezTo>
                    <a:pt x="7952" y="1527"/>
                    <a:pt x="7553" y="1525"/>
                    <a:pt x="7241" y="1525"/>
                  </a:cubicBezTo>
                  <a:cubicBezTo>
                    <a:pt x="6440" y="1525"/>
                    <a:pt x="6217" y="1542"/>
                    <a:pt x="5895" y="1667"/>
                  </a:cubicBezTo>
                  <a:lnTo>
                    <a:pt x="5890" y="1667"/>
                  </a:lnTo>
                  <a:lnTo>
                    <a:pt x="4610" y="2196"/>
                  </a:lnTo>
                  <a:lnTo>
                    <a:pt x="4591" y="2148"/>
                  </a:lnTo>
                  <a:cubicBezTo>
                    <a:pt x="4527" y="1976"/>
                    <a:pt x="4365" y="1871"/>
                    <a:pt x="4192" y="1871"/>
                  </a:cubicBezTo>
                  <a:cubicBezTo>
                    <a:pt x="4142" y="1871"/>
                    <a:pt x="4092" y="1880"/>
                    <a:pt x="4042" y="1898"/>
                  </a:cubicBezTo>
                  <a:lnTo>
                    <a:pt x="352" y="3293"/>
                  </a:lnTo>
                  <a:cubicBezTo>
                    <a:pt x="116" y="3385"/>
                    <a:pt x="1" y="3645"/>
                    <a:pt x="87" y="3880"/>
                  </a:cubicBezTo>
                  <a:lnTo>
                    <a:pt x="1372" y="7292"/>
                  </a:lnTo>
                  <a:cubicBezTo>
                    <a:pt x="1443" y="7476"/>
                    <a:pt x="1620" y="7589"/>
                    <a:pt x="1806" y="7589"/>
                  </a:cubicBezTo>
                  <a:cubicBezTo>
                    <a:pt x="1859" y="7589"/>
                    <a:pt x="1912" y="7580"/>
                    <a:pt x="1964" y="7561"/>
                  </a:cubicBezTo>
                  <a:lnTo>
                    <a:pt x="5650" y="6171"/>
                  </a:lnTo>
                  <a:cubicBezTo>
                    <a:pt x="5871" y="6084"/>
                    <a:pt x="5982" y="5839"/>
                    <a:pt x="5900" y="5622"/>
                  </a:cubicBezTo>
                  <a:lnTo>
                    <a:pt x="5881" y="5574"/>
                  </a:lnTo>
                  <a:cubicBezTo>
                    <a:pt x="6549" y="5290"/>
                    <a:pt x="6569" y="5257"/>
                    <a:pt x="7261" y="5257"/>
                  </a:cubicBezTo>
                  <a:cubicBezTo>
                    <a:pt x="7512" y="5257"/>
                    <a:pt x="7512" y="4876"/>
                    <a:pt x="7261" y="4876"/>
                  </a:cubicBezTo>
                  <a:cubicBezTo>
                    <a:pt x="6506" y="4881"/>
                    <a:pt x="6439" y="4929"/>
                    <a:pt x="5751" y="5223"/>
                  </a:cubicBezTo>
                  <a:lnTo>
                    <a:pt x="4745" y="2552"/>
                  </a:lnTo>
                  <a:lnTo>
                    <a:pt x="6034" y="2018"/>
                  </a:lnTo>
                  <a:cubicBezTo>
                    <a:pt x="6297" y="1920"/>
                    <a:pt x="6484" y="1905"/>
                    <a:pt x="7227" y="1905"/>
                  </a:cubicBezTo>
                  <a:cubicBezTo>
                    <a:pt x="7534" y="1905"/>
                    <a:pt x="7937" y="1908"/>
                    <a:pt x="8479" y="1908"/>
                  </a:cubicBezTo>
                  <a:cubicBezTo>
                    <a:pt x="8686" y="1908"/>
                    <a:pt x="8825" y="1980"/>
                    <a:pt x="8917" y="2124"/>
                  </a:cubicBezTo>
                  <a:cubicBezTo>
                    <a:pt x="8960" y="2196"/>
                    <a:pt x="8989" y="2278"/>
                    <a:pt x="8999" y="2365"/>
                  </a:cubicBezTo>
                  <a:cubicBezTo>
                    <a:pt x="8994" y="2437"/>
                    <a:pt x="8946" y="2783"/>
                    <a:pt x="8609" y="2841"/>
                  </a:cubicBezTo>
                  <a:cubicBezTo>
                    <a:pt x="8089" y="2928"/>
                    <a:pt x="6973" y="3086"/>
                    <a:pt x="6963" y="3091"/>
                  </a:cubicBezTo>
                  <a:cubicBezTo>
                    <a:pt x="6726" y="3115"/>
                    <a:pt x="6746" y="3467"/>
                    <a:pt x="6978" y="3467"/>
                  </a:cubicBezTo>
                  <a:cubicBezTo>
                    <a:pt x="6981" y="3467"/>
                    <a:pt x="6984" y="3467"/>
                    <a:pt x="6987" y="3467"/>
                  </a:cubicBezTo>
                  <a:lnTo>
                    <a:pt x="7016" y="3467"/>
                  </a:lnTo>
                  <a:cubicBezTo>
                    <a:pt x="7026" y="3467"/>
                    <a:pt x="8147" y="3303"/>
                    <a:pt x="8671" y="3216"/>
                  </a:cubicBezTo>
                  <a:cubicBezTo>
                    <a:pt x="9152" y="3135"/>
                    <a:pt x="9331" y="2726"/>
                    <a:pt x="9369" y="2461"/>
                  </a:cubicBezTo>
                  <a:lnTo>
                    <a:pt x="11558" y="647"/>
                  </a:lnTo>
                  <a:lnTo>
                    <a:pt x="11563" y="642"/>
                  </a:lnTo>
                  <a:lnTo>
                    <a:pt x="11573" y="632"/>
                  </a:lnTo>
                  <a:cubicBezTo>
                    <a:pt x="11709" y="505"/>
                    <a:pt x="11888" y="385"/>
                    <a:pt x="12080" y="385"/>
                  </a:cubicBezTo>
                  <a:cubicBezTo>
                    <a:pt x="12192" y="385"/>
                    <a:pt x="12309" y="427"/>
                    <a:pt x="12424" y="531"/>
                  </a:cubicBezTo>
                  <a:cubicBezTo>
                    <a:pt x="12781" y="883"/>
                    <a:pt x="12453" y="1301"/>
                    <a:pt x="12381" y="1388"/>
                  </a:cubicBezTo>
                  <a:lnTo>
                    <a:pt x="9619" y="4352"/>
                  </a:lnTo>
                  <a:lnTo>
                    <a:pt x="9614" y="4357"/>
                  </a:lnTo>
                  <a:cubicBezTo>
                    <a:pt x="9225" y="4804"/>
                    <a:pt x="8705" y="4876"/>
                    <a:pt x="8488" y="4886"/>
                  </a:cubicBezTo>
                  <a:lnTo>
                    <a:pt x="8142" y="4886"/>
                  </a:lnTo>
                  <a:cubicBezTo>
                    <a:pt x="7892" y="4886"/>
                    <a:pt x="7892" y="5266"/>
                    <a:pt x="8142" y="5266"/>
                  </a:cubicBezTo>
                  <a:lnTo>
                    <a:pt x="8503" y="5266"/>
                  </a:lnTo>
                  <a:cubicBezTo>
                    <a:pt x="8763" y="5252"/>
                    <a:pt x="9412" y="5165"/>
                    <a:pt x="9898" y="4612"/>
                  </a:cubicBezTo>
                  <a:lnTo>
                    <a:pt x="12665" y="1638"/>
                  </a:lnTo>
                  <a:cubicBezTo>
                    <a:pt x="12906" y="1349"/>
                    <a:pt x="13185" y="743"/>
                    <a:pt x="12689" y="252"/>
                  </a:cubicBezTo>
                  <a:lnTo>
                    <a:pt x="12684" y="248"/>
                  </a:lnTo>
                  <a:cubicBezTo>
                    <a:pt x="12493" y="71"/>
                    <a:pt x="12288" y="0"/>
                    <a:pt x="12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26"/>
            <p:cNvSpPr/>
            <p:nvPr/>
          </p:nvSpPr>
          <p:spPr>
            <a:xfrm>
              <a:off x="4550232" y="2368371"/>
              <a:ext cx="198411" cy="142337"/>
            </a:xfrm>
            <a:custGeom>
              <a:rect b="b" l="l" r="r" t="t"/>
              <a:pathLst>
                <a:path extrusionOk="0" h="5427" w="7565">
                  <a:moveTo>
                    <a:pt x="2414" y="2142"/>
                  </a:moveTo>
                  <a:cubicBezTo>
                    <a:pt x="2786" y="2142"/>
                    <a:pt x="3146" y="2323"/>
                    <a:pt x="3363" y="2651"/>
                  </a:cubicBezTo>
                  <a:cubicBezTo>
                    <a:pt x="3407" y="2814"/>
                    <a:pt x="3465" y="2978"/>
                    <a:pt x="3546" y="3132"/>
                  </a:cubicBezTo>
                  <a:cubicBezTo>
                    <a:pt x="3551" y="3180"/>
                    <a:pt x="3556" y="3233"/>
                    <a:pt x="3556" y="3281"/>
                  </a:cubicBezTo>
                  <a:cubicBezTo>
                    <a:pt x="3556" y="3849"/>
                    <a:pt x="3142" y="4330"/>
                    <a:pt x="2584" y="4416"/>
                  </a:cubicBezTo>
                  <a:cubicBezTo>
                    <a:pt x="2528" y="4425"/>
                    <a:pt x="2473" y="4429"/>
                    <a:pt x="2418" y="4429"/>
                  </a:cubicBezTo>
                  <a:cubicBezTo>
                    <a:pt x="1919" y="4429"/>
                    <a:pt x="1471" y="4103"/>
                    <a:pt x="1323" y="3618"/>
                  </a:cubicBezTo>
                  <a:cubicBezTo>
                    <a:pt x="1155" y="3074"/>
                    <a:pt x="1415" y="2492"/>
                    <a:pt x="1925" y="2251"/>
                  </a:cubicBezTo>
                  <a:cubicBezTo>
                    <a:pt x="2082" y="2178"/>
                    <a:pt x="2249" y="2142"/>
                    <a:pt x="2414" y="2142"/>
                  </a:cubicBezTo>
                  <a:close/>
                  <a:moveTo>
                    <a:pt x="2440" y="1520"/>
                  </a:moveTo>
                  <a:cubicBezTo>
                    <a:pt x="2754" y="1520"/>
                    <a:pt x="3063" y="1611"/>
                    <a:pt x="3335" y="1775"/>
                  </a:cubicBezTo>
                  <a:cubicBezTo>
                    <a:pt x="3315" y="1866"/>
                    <a:pt x="3306" y="1958"/>
                    <a:pt x="3306" y="2054"/>
                  </a:cubicBezTo>
                  <a:cubicBezTo>
                    <a:pt x="3040" y="1861"/>
                    <a:pt x="2727" y="1765"/>
                    <a:pt x="2415" y="1765"/>
                  </a:cubicBezTo>
                  <a:cubicBezTo>
                    <a:pt x="2090" y="1765"/>
                    <a:pt x="1764" y="1869"/>
                    <a:pt x="1492" y="2078"/>
                  </a:cubicBezTo>
                  <a:cubicBezTo>
                    <a:pt x="962" y="2487"/>
                    <a:pt x="760" y="3194"/>
                    <a:pt x="996" y="3820"/>
                  </a:cubicBezTo>
                  <a:cubicBezTo>
                    <a:pt x="1219" y="4411"/>
                    <a:pt x="1786" y="4801"/>
                    <a:pt x="2408" y="4801"/>
                  </a:cubicBezTo>
                  <a:cubicBezTo>
                    <a:pt x="2444" y="4801"/>
                    <a:pt x="2480" y="4799"/>
                    <a:pt x="2517" y="4797"/>
                  </a:cubicBezTo>
                  <a:cubicBezTo>
                    <a:pt x="3185" y="4753"/>
                    <a:pt x="3748" y="4272"/>
                    <a:pt x="3898" y="3618"/>
                  </a:cubicBezTo>
                  <a:cubicBezTo>
                    <a:pt x="3960" y="3685"/>
                    <a:pt x="4027" y="3752"/>
                    <a:pt x="4100" y="3810"/>
                  </a:cubicBezTo>
                  <a:cubicBezTo>
                    <a:pt x="3849" y="4610"/>
                    <a:pt x="3133" y="5048"/>
                    <a:pt x="2409" y="5048"/>
                  </a:cubicBezTo>
                  <a:cubicBezTo>
                    <a:pt x="1882" y="5048"/>
                    <a:pt x="1352" y="4817"/>
                    <a:pt x="991" y="4325"/>
                  </a:cubicBezTo>
                  <a:cubicBezTo>
                    <a:pt x="136" y="3162"/>
                    <a:pt x="965" y="1520"/>
                    <a:pt x="2409" y="1520"/>
                  </a:cubicBezTo>
                  <a:cubicBezTo>
                    <a:pt x="2411" y="1520"/>
                    <a:pt x="2413" y="1520"/>
                    <a:pt x="2416" y="1520"/>
                  </a:cubicBezTo>
                  <a:cubicBezTo>
                    <a:pt x="2424" y="1520"/>
                    <a:pt x="2432" y="1520"/>
                    <a:pt x="2440" y="1520"/>
                  </a:cubicBezTo>
                  <a:close/>
                  <a:moveTo>
                    <a:pt x="5448" y="0"/>
                  </a:moveTo>
                  <a:cubicBezTo>
                    <a:pt x="4553" y="0"/>
                    <a:pt x="3747" y="551"/>
                    <a:pt x="3436" y="1400"/>
                  </a:cubicBezTo>
                  <a:cubicBezTo>
                    <a:pt x="3110" y="1223"/>
                    <a:pt x="2762" y="1141"/>
                    <a:pt x="2422" y="1141"/>
                  </a:cubicBezTo>
                  <a:cubicBezTo>
                    <a:pt x="1482" y="1141"/>
                    <a:pt x="593" y="1767"/>
                    <a:pt x="342" y="2756"/>
                  </a:cubicBezTo>
                  <a:cubicBezTo>
                    <a:pt x="0" y="4109"/>
                    <a:pt x="1015" y="5427"/>
                    <a:pt x="2411" y="5427"/>
                  </a:cubicBezTo>
                  <a:lnTo>
                    <a:pt x="2416" y="5427"/>
                  </a:lnTo>
                  <a:cubicBezTo>
                    <a:pt x="3311" y="5427"/>
                    <a:pt x="4114" y="4869"/>
                    <a:pt x="4427" y="4027"/>
                  </a:cubicBezTo>
                  <a:cubicBezTo>
                    <a:pt x="4746" y="4199"/>
                    <a:pt x="5096" y="4284"/>
                    <a:pt x="5445" y="4284"/>
                  </a:cubicBezTo>
                  <a:cubicBezTo>
                    <a:pt x="5924" y="4284"/>
                    <a:pt x="6400" y="4125"/>
                    <a:pt x="6789" y="3810"/>
                  </a:cubicBezTo>
                  <a:cubicBezTo>
                    <a:pt x="7160" y="3512"/>
                    <a:pt x="7425" y="3093"/>
                    <a:pt x="7530" y="2627"/>
                  </a:cubicBezTo>
                  <a:cubicBezTo>
                    <a:pt x="7564" y="2483"/>
                    <a:pt x="7451" y="2394"/>
                    <a:pt x="7341" y="2394"/>
                  </a:cubicBezTo>
                  <a:cubicBezTo>
                    <a:pt x="7263" y="2394"/>
                    <a:pt x="7187" y="2438"/>
                    <a:pt x="7165" y="2540"/>
                  </a:cubicBezTo>
                  <a:cubicBezTo>
                    <a:pt x="7001" y="3247"/>
                    <a:pt x="6414" y="3786"/>
                    <a:pt x="5697" y="3887"/>
                  </a:cubicBezTo>
                  <a:cubicBezTo>
                    <a:pt x="5612" y="3900"/>
                    <a:pt x="5526" y="3906"/>
                    <a:pt x="5442" y="3906"/>
                  </a:cubicBezTo>
                  <a:cubicBezTo>
                    <a:pt x="4812" y="3906"/>
                    <a:pt x="4221" y="3567"/>
                    <a:pt x="3907" y="3007"/>
                  </a:cubicBezTo>
                  <a:cubicBezTo>
                    <a:pt x="3874" y="2829"/>
                    <a:pt x="3811" y="2660"/>
                    <a:pt x="3715" y="2501"/>
                  </a:cubicBezTo>
                  <a:cubicBezTo>
                    <a:pt x="3517" y="1554"/>
                    <a:pt x="4119" y="625"/>
                    <a:pt x="5062" y="413"/>
                  </a:cubicBezTo>
                  <a:cubicBezTo>
                    <a:pt x="5190" y="385"/>
                    <a:pt x="5317" y="372"/>
                    <a:pt x="5442" y="372"/>
                  </a:cubicBezTo>
                  <a:cubicBezTo>
                    <a:pt x="6248" y="372"/>
                    <a:pt x="6973" y="925"/>
                    <a:pt x="7165" y="1741"/>
                  </a:cubicBezTo>
                  <a:cubicBezTo>
                    <a:pt x="7187" y="1844"/>
                    <a:pt x="7265" y="1889"/>
                    <a:pt x="7344" y="1889"/>
                  </a:cubicBezTo>
                  <a:cubicBezTo>
                    <a:pt x="7453" y="1889"/>
                    <a:pt x="7564" y="1802"/>
                    <a:pt x="7530" y="1659"/>
                  </a:cubicBezTo>
                  <a:cubicBezTo>
                    <a:pt x="7319" y="736"/>
                    <a:pt x="6525" y="62"/>
                    <a:pt x="5582" y="4"/>
                  </a:cubicBezTo>
                  <a:cubicBezTo>
                    <a:pt x="5537" y="1"/>
                    <a:pt x="5493" y="0"/>
                    <a:pt x="5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126"/>
          <p:cNvGrpSpPr/>
          <p:nvPr/>
        </p:nvGrpSpPr>
        <p:grpSpPr>
          <a:xfrm>
            <a:off x="8220197" y="4319776"/>
            <a:ext cx="731685" cy="731614"/>
            <a:chOff x="276382" y="1174752"/>
            <a:chExt cx="895027" cy="894940"/>
          </a:xfrm>
        </p:grpSpPr>
        <p:grpSp>
          <p:nvGrpSpPr>
            <p:cNvPr id="2173" name="Google Shape;2173;p126"/>
            <p:cNvGrpSpPr/>
            <p:nvPr/>
          </p:nvGrpSpPr>
          <p:grpSpPr>
            <a:xfrm>
              <a:off x="276382" y="1174752"/>
              <a:ext cx="895027" cy="894940"/>
              <a:chOff x="2861096" y="3889198"/>
              <a:chExt cx="397772" cy="397716"/>
            </a:xfrm>
          </p:grpSpPr>
          <p:sp>
            <p:nvSpPr>
              <p:cNvPr id="2174" name="Google Shape;2174;p126"/>
              <p:cNvSpPr/>
              <p:nvPr/>
            </p:nvSpPr>
            <p:spPr>
              <a:xfrm>
                <a:off x="2861096" y="3889198"/>
                <a:ext cx="397772" cy="397716"/>
              </a:xfrm>
              <a:custGeom>
                <a:rect b="b" l="l" r="r" t="t"/>
                <a:pathLst>
                  <a:path extrusionOk="0" h="7079" w="708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accent3"/>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6"/>
              <p:cNvSpPr/>
              <p:nvPr/>
            </p:nvSpPr>
            <p:spPr>
              <a:xfrm>
                <a:off x="2907821" y="3931467"/>
                <a:ext cx="304332" cy="313132"/>
              </a:xfrm>
              <a:custGeom>
                <a:rect b="b" l="l" r="r" t="t"/>
                <a:pathLst>
                  <a:path extrusionOk="0" h="4282" w="4282">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1"/>
              </a:solidFill>
              <a:ln cap="flat" cmpd="sng" w="9525">
                <a:solidFill>
                  <a:schemeClr val="dk1"/>
                </a:solidFill>
                <a:prstDash val="solid"/>
                <a:miter lim="94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6" name="Google Shape;2176;p126"/>
            <p:cNvSpPr/>
            <p:nvPr/>
          </p:nvSpPr>
          <p:spPr>
            <a:xfrm>
              <a:off x="698100" y="1366625"/>
              <a:ext cx="195250" cy="467375"/>
            </a:xfrm>
            <a:custGeom>
              <a:rect b="b" l="l" r="r" t="t"/>
              <a:pathLst>
                <a:path extrusionOk="0" h="18695" w="7810">
                  <a:moveTo>
                    <a:pt x="5916" y="0"/>
                  </a:moveTo>
                  <a:lnTo>
                    <a:pt x="0" y="9939"/>
                  </a:lnTo>
                  <a:lnTo>
                    <a:pt x="7810" y="18695"/>
                  </a:lnTo>
                </a:path>
              </a:pathLst>
            </a:custGeom>
            <a:noFill/>
            <a:ln cap="flat" cmpd="sng" w="9525">
              <a:solidFill>
                <a:schemeClr val="dk1"/>
              </a:solidFill>
              <a:prstDash val="solid"/>
              <a:round/>
              <a:headEnd len="med" w="med" type="none"/>
              <a:tailEnd len="med" w="med" type="none"/>
            </a:ln>
          </p:spPr>
        </p:sp>
      </p:grpSp>
      <p:grpSp>
        <p:nvGrpSpPr>
          <p:cNvPr id="2177" name="Google Shape;2177;p126"/>
          <p:cNvGrpSpPr/>
          <p:nvPr/>
        </p:nvGrpSpPr>
        <p:grpSpPr>
          <a:xfrm>
            <a:off x="1733846" y="1357284"/>
            <a:ext cx="218973" cy="351265"/>
            <a:chOff x="4059458" y="2439894"/>
            <a:chExt cx="218973" cy="351265"/>
          </a:xfrm>
        </p:grpSpPr>
        <p:sp>
          <p:nvSpPr>
            <p:cNvPr id="2178" name="Google Shape;2178;p126"/>
            <p:cNvSpPr/>
            <p:nvPr/>
          </p:nvSpPr>
          <p:spPr>
            <a:xfrm>
              <a:off x="4075746" y="2478580"/>
              <a:ext cx="186294" cy="197257"/>
            </a:xfrm>
            <a:custGeom>
              <a:rect b="b" l="l" r="r" t="t"/>
              <a:pathLst>
                <a:path extrusionOk="0" h="7521" w="7103">
                  <a:moveTo>
                    <a:pt x="0" y="0"/>
                  </a:moveTo>
                  <a:lnTo>
                    <a:pt x="0" y="7309"/>
                  </a:lnTo>
                  <a:cubicBezTo>
                    <a:pt x="0" y="7425"/>
                    <a:pt x="97" y="7521"/>
                    <a:pt x="212" y="7521"/>
                  </a:cubicBezTo>
                  <a:lnTo>
                    <a:pt x="6896" y="7521"/>
                  </a:lnTo>
                  <a:cubicBezTo>
                    <a:pt x="7011" y="7521"/>
                    <a:pt x="7102" y="7425"/>
                    <a:pt x="7102" y="7309"/>
                  </a:cubicBezTo>
                  <a:lnTo>
                    <a:pt x="71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6"/>
            <p:cNvSpPr/>
            <p:nvPr/>
          </p:nvSpPr>
          <p:spPr>
            <a:xfrm>
              <a:off x="4075746" y="2478580"/>
              <a:ext cx="186294" cy="21979"/>
            </a:xfrm>
            <a:custGeom>
              <a:rect b="b" l="l" r="r" t="t"/>
              <a:pathLst>
                <a:path extrusionOk="0" h="838" w="7103">
                  <a:moveTo>
                    <a:pt x="0" y="0"/>
                  </a:moveTo>
                  <a:lnTo>
                    <a:pt x="0" y="837"/>
                  </a:lnTo>
                  <a:lnTo>
                    <a:pt x="7102" y="837"/>
                  </a:lnTo>
                  <a:lnTo>
                    <a:pt x="7102" y="0"/>
                  </a:lnTo>
                  <a:close/>
                </a:path>
              </a:pathLst>
            </a:custGeom>
            <a:solidFill>
              <a:srgbClr val="383838">
                <a:alpha val="2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26"/>
            <p:cNvSpPr/>
            <p:nvPr/>
          </p:nvSpPr>
          <p:spPr>
            <a:xfrm>
              <a:off x="4064887" y="2462162"/>
              <a:ext cx="208141" cy="21848"/>
            </a:xfrm>
            <a:custGeom>
              <a:rect b="b" l="l" r="r" t="t"/>
              <a:pathLst>
                <a:path extrusionOk="0" h="833" w="7936">
                  <a:moveTo>
                    <a:pt x="212" y="1"/>
                  </a:moveTo>
                  <a:cubicBezTo>
                    <a:pt x="97" y="1"/>
                    <a:pt x="0" y="92"/>
                    <a:pt x="0" y="207"/>
                  </a:cubicBezTo>
                  <a:lnTo>
                    <a:pt x="0" y="626"/>
                  </a:lnTo>
                  <a:cubicBezTo>
                    <a:pt x="0" y="742"/>
                    <a:pt x="97" y="833"/>
                    <a:pt x="212" y="833"/>
                  </a:cubicBezTo>
                  <a:lnTo>
                    <a:pt x="7728" y="833"/>
                  </a:lnTo>
                  <a:cubicBezTo>
                    <a:pt x="7844" y="833"/>
                    <a:pt x="7935" y="742"/>
                    <a:pt x="7935" y="626"/>
                  </a:cubicBezTo>
                  <a:lnTo>
                    <a:pt x="7935" y="207"/>
                  </a:lnTo>
                  <a:cubicBezTo>
                    <a:pt x="7935" y="92"/>
                    <a:pt x="7844" y="1"/>
                    <a:pt x="7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26"/>
            <p:cNvSpPr/>
            <p:nvPr/>
          </p:nvSpPr>
          <p:spPr>
            <a:xfrm>
              <a:off x="4059458" y="2439894"/>
              <a:ext cx="218973" cy="351265"/>
            </a:xfrm>
            <a:custGeom>
              <a:rect b="b" l="l" r="r" t="t"/>
              <a:pathLst>
                <a:path extrusionOk="0" h="13393" w="8349">
                  <a:moveTo>
                    <a:pt x="7945" y="1028"/>
                  </a:moveTo>
                  <a:cubicBezTo>
                    <a:pt x="7950" y="1032"/>
                    <a:pt x="7954" y="1037"/>
                    <a:pt x="7954" y="1042"/>
                  </a:cubicBezTo>
                  <a:lnTo>
                    <a:pt x="7954" y="1465"/>
                  </a:lnTo>
                  <a:cubicBezTo>
                    <a:pt x="7954" y="1470"/>
                    <a:pt x="7950" y="1475"/>
                    <a:pt x="7945" y="1475"/>
                  </a:cubicBezTo>
                  <a:lnTo>
                    <a:pt x="7314" y="1475"/>
                  </a:lnTo>
                  <a:cubicBezTo>
                    <a:pt x="7069" y="1489"/>
                    <a:pt x="7069" y="1855"/>
                    <a:pt x="7314" y="1870"/>
                  </a:cubicBezTo>
                  <a:lnTo>
                    <a:pt x="7536" y="1870"/>
                  </a:lnTo>
                  <a:lnTo>
                    <a:pt x="7536" y="8789"/>
                  </a:lnTo>
                  <a:cubicBezTo>
                    <a:pt x="7536" y="8799"/>
                    <a:pt x="7531" y="8803"/>
                    <a:pt x="7526" y="8803"/>
                  </a:cubicBezTo>
                  <a:lnTo>
                    <a:pt x="823" y="8803"/>
                  </a:lnTo>
                  <a:cubicBezTo>
                    <a:pt x="819" y="8803"/>
                    <a:pt x="814" y="8799"/>
                    <a:pt x="814" y="8789"/>
                  </a:cubicBezTo>
                  <a:lnTo>
                    <a:pt x="814" y="1870"/>
                  </a:lnTo>
                  <a:lnTo>
                    <a:pt x="6477" y="1870"/>
                  </a:lnTo>
                  <a:cubicBezTo>
                    <a:pt x="6723" y="1855"/>
                    <a:pt x="6723" y="1489"/>
                    <a:pt x="6477" y="1480"/>
                  </a:cubicBezTo>
                  <a:lnTo>
                    <a:pt x="405" y="1480"/>
                  </a:lnTo>
                  <a:cubicBezTo>
                    <a:pt x="400" y="1475"/>
                    <a:pt x="395" y="1470"/>
                    <a:pt x="395" y="1465"/>
                  </a:cubicBezTo>
                  <a:lnTo>
                    <a:pt x="395" y="1042"/>
                  </a:lnTo>
                  <a:cubicBezTo>
                    <a:pt x="395" y="1037"/>
                    <a:pt x="400" y="1028"/>
                    <a:pt x="405" y="1028"/>
                  </a:cubicBezTo>
                  <a:close/>
                  <a:moveTo>
                    <a:pt x="6318" y="9198"/>
                  </a:moveTo>
                  <a:lnTo>
                    <a:pt x="6910" y="12152"/>
                  </a:lnTo>
                  <a:lnTo>
                    <a:pt x="4370" y="12152"/>
                  </a:lnTo>
                  <a:lnTo>
                    <a:pt x="4370" y="9838"/>
                  </a:lnTo>
                  <a:cubicBezTo>
                    <a:pt x="4377" y="9701"/>
                    <a:pt x="4276" y="9632"/>
                    <a:pt x="4175" y="9632"/>
                  </a:cubicBezTo>
                  <a:cubicBezTo>
                    <a:pt x="4074" y="9632"/>
                    <a:pt x="3973" y="9701"/>
                    <a:pt x="3980" y="9838"/>
                  </a:cubicBezTo>
                  <a:lnTo>
                    <a:pt x="3980" y="12152"/>
                  </a:lnTo>
                  <a:lnTo>
                    <a:pt x="1439" y="12152"/>
                  </a:lnTo>
                  <a:lnTo>
                    <a:pt x="2031" y="9198"/>
                  </a:lnTo>
                  <a:close/>
                  <a:moveTo>
                    <a:pt x="4175" y="0"/>
                  </a:moveTo>
                  <a:cubicBezTo>
                    <a:pt x="4074" y="0"/>
                    <a:pt x="3973" y="70"/>
                    <a:pt x="3980" y="210"/>
                  </a:cubicBezTo>
                  <a:lnTo>
                    <a:pt x="3980" y="643"/>
                  </a:lnTo>
                  <a:lnTo>
                    <a:pt x="405" y="643"/>
                  </a:lnTo>
                  <a:cubicBezTo>
                    <a:pt x="183" y="643"/>
                    <a:pt x="1" y="821"/>
                    <a:pt x="1" y="1047"/>
                  </a:cubicBezTo>
                  <a:lnTo>
                    <a:pt x="1" y="1465"/>
                  </a:lnTo>
                  <a:cubicBezTo>
                    <a:pt x="1" y="1692"/>
                    <a:pt x="183" y="1874"/>
                    <a:pt x="405" y="1874"/>
                  </a:cubicBezTo>
                  <a:lnTo>
                    <a:pt x="419" y="1874"/>
                  </a:lnTo>
                  <a:lnTo>
                    <a:pt x="419" y="8789"/>
                  </a:lnTo>
                  <a:cubicBezTo>
                    <a:pt x="419" y="9015"/>
                    <a:pt x="602" y="9198"/>
                    <a:pt x="823" y="9198"/>
                  </a:cubicBezTo>
                  <a:lnTo>
                    <a:pt x="1637" y="9198"/>
                  </a:lnTo>
                  <a:lnTo>
                    <a:pt x="843" y="13148"/>
                  </a:lnTo>
                  <a:cubicBezTo>
                    <a:pt x="809" y="13297"/>
                    <a:pt x="927" y="13388"/>
                    <a:pt x="1041" y="13388"/>
                  </a:cubicBezTo>
                  <a:cubicBezTo>
                    <a:pt x="1126" y="13388"/>
                    <a:pt x="1209" y="13338"/>
                    <a:pt x="1228" y="13225"/>
                  </a:cubicBezTo>
                  <a:lnTo>
                    <a:pt x="1362" y="12547"/>
                  </a:lnTo>
                  <a:lnTo>
                    <a:pt x="3980" y="12547"/>
                  </a:lnTo>
                  <a:lnTo>
                    <a:pt x="3980" y="13187"/>
                  </a:lnTo>
                  <a:cubicBezTo>
                    <a:pt x="3973" y="13324"/>
                    <a:pt x="4075" y="13393"/>
                    <a:pt x="4177" y="13393"/>
                  </a:cubicBezTo>
                  <a:cubicBezTo>
                    <a:pt x="4278" y="13393"/>
                    <a:pt x="4379" y="13324"/>
                    <a:pt x="4370" y="13187"/>
                  </a:cubicBezTo>
                  <a:lnTo>
                    <a:pt x="4370" y="12547"/>
                  </a:lnTo>
                  <a:lnTo>
                    <a:pt x="6987" y="12547"/>
                  </a:lnTo>
                  <a:lnTo>
                    <a:pt x="7122" y="13225"/>
                  </a:lnTo>
                  <a:cubicBezTo>
                    <a:pt x="7147" y="13330"/>
                    <a:pt x="7228" y="13377"/>
                    <a:pt x="7310" y="13377"/>
                  </a:cubicBezTo>
                  <a:cubicBezTo>
                    <a:pt x="7420" y="13377"/>
                    <a:pt x="7532" y="13292"/>
                    <a:pt x="7507" y="13148"/>
                  </a:cubicBezTo>
                  <a:lnTo>
                    <a:pt x="6718" y="9198"/>
                  </a:lnTo>
                  <a:lnTo>
                    <a:pt x="7526" y="9198"/>
                  </a:lnTo>
                  <a:cubicBezTo>
                    <a:pt x="7747" y="9198"/>
                    <a:pt x="7930" y="9015"/>
                    <a:pt x="7930" y="8789"/>
                  </a:cubicBezTo>
                  <a:lnTo>
                    <a:pt x="7930" y="1870"/>
                  </a:lnTo>
                  <a:lnTo>
                    <a:pt x="7945" y="1870"/>
                  </a:lnTo>
                  <a:cubicBezTo>
                    <a:pt x="8166" y="1870"/>
                    <a:pt x="8349" y="1687"/>
                    <a:pt x="8349" y="1465"/>
                  </a:cubicBezTo>
                  <a:lnTo>
                    <a:pt x="8349" y="1042"/>
                  </a:lnTo>
                  <a:cubicBezTo>
                    <a:pt x="8349" y="824"/>
                    <a:pt x="8171" y="643"/>
                    <a:pt x="7953" y="643"/>
                  </a:cubicBezTo>
                  <a:cubicBezTo>
                    <a:pt x="7950" y="643"/>
                    <a:pt x="7948" y="643"/>
                    <a:pt x="7945" y="643"/>
                  </a:cubicBezTo>
                  <a:lnTo>
                    <a:pt x="4370" y="643"/>
                  </a:lnTo>
                  <a:lnTo>
                    <a:pt x="4370" y="210"/>
                  </a:lnTo>
                  <a:cubicBezTo>
                    <a:pt x="4377" y="70"/>
                    <a:pt x="4276" y="0"/>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6"/>
            <p:cNvSpPr/>
            <p:nvPr/>
          </p:nvSpPr>
          <p:spPr>
            <a:xfrm>
              <a:off x="4095259" y="2528019"/>
              <a:ext cx="144881" cy="104044"/>
            </a:xfrm>
            <a:custGeom>
              <a:rect b="b" l="l" r="r" t="t"/>
              <a:pathLst>
                <a:path extrusionOk="0" h="3967" w="5524">
                  <a:moveTo>
                    <a:pt x="4261" y="1"/>
                  </a:moveTo>
                  <a:cubicBezTo>
                    <a:pt x="4007" y="1"/>
                    <a:pt x="4005" y="392"/>
                    <a:pt x="4257" y="392"/>
                  </a:cubicBezTo>
                  <a:cubicBezTo>
                    <a:pt x="4263" y="392"/>
                    <a:pt x="4269" y="391"/>
                    <a:pt x="4275" y="391"/>
                  </a:cubicBezTo>
                  <a:lnTo>
                    <a:pt x="4848" y="391"/>
                  </a:lnTo>
                  <a:lnTo>
                    <a:pt x="2923" y="2316"/>
                  </a:lnTo>
                  <a:cubicBezTo>
                    <a:pt x="2920" y="2321"/>
                    <a:pt x="2917" y="2323"/>
                    <a:pt x="2913" y="2323"/>
                  </a:cubicBezTo>
                  <a:cubicBezTo>
                    <a:pt x="2910" y="2323"/>
                    <a:pt x="2906" y="2321"/>
                    <a:pt x="2904" y="2316"/>
                  </a:cubicBezTo>
                  <a:lnTo>
                    <a:pt x="2466" y="1883"/>
                  </a:lnTo>
                  <a:cubicBezTo>
                    <a:pt x="2389" y="1803"/>
                    <a:pt x="2285" y="1764"/>
                    <a:pt x="2181" y="1764"/>
                  </a:cubicBezTo>
                  <a:cubicBezTo>
                    <a:pt x="2077" y="1764"/>
                    <a:pt x="1973" y="1803"/>
                    <a:pt x="1893" y="1883"/>
                  </a:cubicBezTo>
                  <a:lnTo>
                    <a:pt x="161" y="3615"/>
                  </a:lnTo>
                  <a:cubicBezTo>
                    <a:pt x="0" y="3757"/>
                    <a:pt x="136" y="3966"/>
                    <a:pt x="291" y="3966"/>
                  </a:cubicBezTo>
                  <a:cubicBezTo>
                    <a:pt x="340" y="3966"/>
                    <a:pt x="391" y="3945"/>
                    <a:pt x="435" y="3894"/>
                  </a:cubicBezTo>
                  <a:lnTo>
                    <a:pt x="2172" y="2157"/>
                  </a:lnTo>
                  <a:cubicBezTo>
                    <a:pt x="2175" y="2155"/>
                    <a:pt x="2178" y="2153"/>
                    <a:pt x="2182" y="2153"/>
                  </a:cubicBezTo>
                  <a:cubicBezTo>
                    <a:pt x="2185" y="2153"/>
                    <a:pt x="2189" y="2155"/>
                    <a:pt x="2191" y="2157"/>
                  </a:cubicBezTo>
                  <a:lnTo>
                    <a:pt x="2629" y="2595"/>
                  </a:lnTo>
                  <a:cubicBezTo>
                    <a:pt x="2709" y="2674"/>
                    <a:pt x="2812" y="2714"/>
                    <a:pt x="2916" y="2714"/>
                  </a:cubicBezTo>
                  <a:cubicBezTo>
                    <a:pt x="3019" y="2714"/>
                    <a:pt x="3123" y="2674"/>
                    <a:pt x="3202" y="2595"/>
                  </a:cubicBezTo>
                  <a:lnTo>
                    <a:pt x="5127" y="670"/>
                  </a:lnTo>
                  <a:lnTo>
                    <a:pt x="5127" y="1243"/>
                  </a:lnTo>
                  <a:cubicBezTo>
                    <a:pt x="5119" y="1380"/>
                    <a:pt x="5220" y="1448"/>
                    <a:pt x="5321" y="1448"/>
                  </a:cubicBezTo>
                  <a:cubicBezTo>
                    <a:pt x="5423" y="1448"/>
                    <a:pt x="5524" y="1380"/>
                    <a:pt x="5516" y="1243"/>
                  </a:cubicBezTo>
                  <a:lnTo>
                    <a:pt x="5516" y="199"/>
                  </a:lnTo>
                  <a:cubicBezTo>
                    <a:pt x="5516" y="88"/>
                    <a:pt x="5430" y="1"/>
                    <a:pt x="5324" y="1"/>
                  </a:cubicBezTo>
                  <a:lnTo>
                    <a:pt x="4275" y="1"/>
                  </a:lnTo>
                  <a:cubicBezTo>
                    <a:pt x="4270" y="1"/>
                    <a:pt x="4266" y="1"/>
                    <a:pt x="4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NYC Comptroller Scott M. Stringer’s Bus Routes Profiles 2011 - 2016 </a:t>
            </a:r>
            <a:endParaRPr sz="2200"/>
          </a:p>
          <a:p>
            <a:pPr indent="0" lvl="0" marL="0" rtl="0" algn="l">
              <a:spcBef>
                <a:spcPts val="0"/>
              </a:spcBef>
              <a:spcAft>
                <a:spcPts val="0"/>
              </a:spcAft>
              <a:buNone/>
            </a:pPr>
            <a:r>
              <a:t/>
            </a:r>
            <a:endParaRPr/>
          </a:p>
        </p:txBody>
      </p:sp>
      <p:sp>
        <p:nvSpPr>
          <p:cNvPr id="2188" name="Google Shape;2188;p127"/>
          <p:cNvSpPr txBox="1"/>
          <p:nvPr>
            <p:ph idx="1" type="subTitle"/>
          </p:nvPr>
        </p:nvSpPr>
        <p:spPr>
          <a:xfrm>
            <a:off x="4467750" y="1112200"/>
            <a:ext cx="4327200" cy="27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a:t>
            </a:r>
            <a:r>
              <a:rPr lang="en" sz="1500"/>
              <a:t>Too many of our bus routes are slow, unreliable, infrequent, and meandering, and too often they are failing to connect working people to where they need to go, when they need to go. Meanwhile, the bus fleet is old, bus shelters are deficient, and many innovations that could help to speed up buses are being implemented slowly or not at all, leading to a decline in ridership of over 100 million in the last eight years alone. </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These “Bus Route Profiles” help you see how buses in your neighborhood are doing. It</a:t>
            </a:r>
            <a:r>
              <a:rPr b="1" lang="en" sz="1500">
                <a:latin typeface="Darker Grotesque"/>
                <a:ea typeface="Darker Grotesque"/>
                <a:cs typeface="Darker Grotesque"/>
                <a:sym typeface="Darker Grotesque"/>
              </a:rPr>
              <a:t> analyzes the ridership, speed, frequencies, and interconnectivity of every route, providing an important resource to communities throughout the city” </a:t>
            </a:r>
            <a:endParaRPr b="1" sz="1500">
              <a:latin typeface="Darker Grotesque"/>
              <a:ea typeface="Darker Grotesque"/>
              <a:cs typeface="Darker Grotesque"/>
              <a:sym typeface="Darker Grotesque"/>
            </a:endParaRPr>
          </a:p>
        </p:txBody>
      </p:sp>
      <p:cxnSp>
        <p:nvCxnSpPr>
          <p:cNvPr id="2189" name="Google Shape;2189;p127"/>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190" name="Google Shape;2190;p127"/>
          <p:cNvPicPr preferRelativeResize="0"/>
          <p:nvPr/>
        </p:nvPicPr>
        <p:blipFill>
          <a:blip r:embed="rId3">
            <a:alphaModFix/>
          </a:blip>
          <a:stretch>
            <a:fillRect/>
          </a:stretch>
        </p:blipFill>
        <p:spPr>
          <a:xfrm>
            <a:off x="1601175" y="2775575"/>
            <a:ext cx="1751176" cy="2105001"/>
          </a:xfrm>
          <a:prstGeom prst="rect">
            <a:avLst/>
          </a:prstGeom>
          <a:noFill/>
          <a:ln>
            <a:noFill/>
          </a:ln>
        </p:spPr>
      </p:pic>
      <p:pic>
        <p:nvPicPr>
          <p:cNvPr id="2191" name="Google Shape;2191;p127"/>
          <p:cNvPicPr preferRelativeResize="0"/>
          <p:nvPr/>
        </p:nvPicPr>
        <p:blipFill>
          <a:blip r:embed="rId4">
            <a:alphaModFix/>
          </a:blip>
          <a:stretch>
            <a:fillRect/>
          </a:stretch>
        </p:blipFill>
        <p:spPr>
          <a:xfrm>
            <a:off x="650748" y="1518000"/>
            <a:ext cx="3528217" cy="114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2197" name="Google Shape;2197;p128"/>
          <p:cNvSpPr txBox="1"/>
          <p:nvPr>
            <p:ph idx="4" type="subTitle"/>
          </p:nvPr>
        </p:nvSpPr>
        <p:spPr>
          <a:xfrm>
            <a:off x="722375" y="3557450"/>
            <a:ext cx="3879000" cy="4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Features: </a:t>
            </a:r>
            <a:endParaRPr sz="1600"/>
          </a:p>
          <a:p>
            <a:pPr indent="0" lvl="0" marL="0" rtl="0" algn="l">
              <a:spcBef>
                <a:spcPts val="0"/>
              </a:spcBef>
              <a:spcAft>
                <a:spcPts val="0"/>
              </a:spcAft>
              <a:buNone/>
            </a:pPr>
            <a:r>
              <a:rPr b="0" lang="en" sz="1300"/>
              <a:t>Route </a:t>
            </a:r>
            <a:endParaRPr b="0" sz="1300"/>
          </a:p>
          <a:p>
            <a:pPr indent="0" lvl="0" marL="0" rtl="0" algn="l">
              <a:spcBef>
                <a:spcPts val="0"/>
              </a:spcBef>
              <a:spcAft>
                <a:spcPts val="0"/>
              </a:spcAft>
              <a:buNone/>
            </a:pPr>
            <a:r>
              <a:rPr b="0" lang="en" sz="1300"/>
              <a:t>Average 2011 Ridership </a:t>
            </a:r>
            <a:endParaRPr b="0" sz="1300"/>
          </a:p>
          <a:p>
            <a:pPr indent="0" lvl="0" marL="0" rtl="0" algn="l">
              <a:spcBef>
                <a:spcPts val="0"/>
              </a:spcBef>
              <a:spcAft>
                <a:spcPts val="0"/>
              </a:spcAft>
              <a:buNone/>
            </a:pPr>
            <a:r>
              <a:rPr b="0" lang="en" sz="1300"/>
              <a:t>Average 2016 Ridership </a:t>
            </a:r>
            <a:endParaRPr b="0" sz="1300"/>
          </a:p>
          <a:p>
            <a:pPr indent="0" lvl="0" marL="0" rtl="0" algn="l">
              <a:spcBef>
                <a:spcPts val="0"/>
              </a:spcBef>
              <a:spcAft>
                <a:spcPts val="0"/>
              </a:spcAft>
              <a:buNone/>
            </a:pPr>
            <a:r>
              <a:rPr b="0" lang="en" sz="1300"/>
              <a:t>Average Ridership % Change </a:t>
            </a:r>
            <a:endParaRPr b="0" sz="1300"/>
          </a:p>
          <a:p>
            <a:pPr indent="0" lvl="0" marL="0" rtl="0" algn="l">
              <a:spcBef>
                <a:spcPts val="0"/>
              </a:spcBef>
              <a:spcAft>
                <a:spcPts val="0"/>
              </a:spcAft>
              <a:buNone/>
            </a:pPr>
            <a:r>
              <a:rPr b="0" lang="en" sz="1300"/>
              <a:t>Number of Bus Stops Along Route </a:t>
            </a:r>
            <a:endParaRPr b="0" sz="1300"/>
          </a:p>
          <a:p>
            <a:pPr indent="0" lvl="0" marL="0" rtl="0" algn="l">
              <a:spcBef>
                <a:spcPts val="0"/>
              </a:spcBef>
              <a:spcAft>
                <a:spcPts val="0"/>
              </a:spcAft>
              <a:buNone/>
            </a:pPr>
            <a:r>
              <a:rPr b="0" lang="en" sz="1300"/>
              <a:t>Number of Bus Stops near Subway </a:t>
            </a:r>
            <a:endParaRPr b="0" sz="1300"/>
          </a:p>
          <a:p>
            <a:pPr indent="0" lvl="0" marL="0" rtl="0" algn="l">
              <a:spcBef>
                <a:spcPts val="0"/>
              </a:spcBef>
              <a:spcAft>
                <a:spcPts val="0"/>
              </a:spcAft>
              <a:buNone/>
            </a:pPr>
            <a:r>
              <a:rPr b="0" lang="en" sz="1300"/>
              <a:t>Borough</a:t>
            </a:r>
            <a:endParaRPr b="0" sz="1300"/>
          </a:p>
          <a:p>
            <a:pPr indent="0" lvl="0" marL="0" rtl="0" algn="l">
              <a:spcBef>
                <a:spcPts val="0"/>
              </a:spcBef>
              <a:spcAft>
                <a:spcPts val="0"/>
              </a:spcAft>
              <a:buNone/>
            </a:pPr>
            <a:r>
              <a:t/>
            </a:r>
            <a:endParaRPr/>
          </a:p>
          <a:p>
            <a:pPr indent="0" lvl="0" marL="0" rtl="0" algn="l">
              <a:spcBef>
                <a:spcPts val="0"/>
              </a:spcBef>
              <a:spcAft>
                <a:spcPts val="0"/>
              </a:spcAft>
              <a:buNone/>
            </a:pPr>
            <a:r>
              <a:rPr lang="en"/>
              <a:t>Shape:</a:t>
            </a:r>
            <a:endParaRPr/>
          </a:p>
          <a:p>
            <a:pPr indent="0" lvl="0" marL="0" rtl="0" algn="l">
              <a:spcBef>
                <a:spcPts val="0"/>
              </a:spcBef>
              <a:spcAft>
                <a:spcPts val="0"/>
              </a:spcAft>
              <a:buNone/>
            </a:pPr>
            <a:r>
              <a:rPr b="0" lang="en" sz="1300"/>
              <a:t> (252 Rows,  7 Columns)</a:t>
            </a:r>
            <a:endParaRPr b="0" sz="1300"/>
          </a:p>
        </p:txBody>
      </p:sp>
      <p:cxnSp>
        <p:nvCxnSpPr>
          <p:cNvPr id="2198" name="Google Shape;2198;p128"/>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199" name="Google Shape;2199;p128"/>
          <p:cNvPicPr preferRelativeResize="0"/>
          <p:nvPr/>
        </p:nvPicPr>
        <p:blipFill>
          <a:blip r:embed="rId3">
            <a:alphaModFix/>
          </a:blip>
          <a:stretch>
            <a:fillRect/>
          </a:stretch>
        </p:blipFill>
        <p:spPr>
          <a:xfrm>
            <a:off x="3779824" y="1569287"/>
            <a:ext cx="5159700" cy="200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Linear Regression</a:t>
            </a:r>
            <a:endParaRPr sz="2400"/>
          </a:p>
        </p:txBody>
      </p:sp>
      <p:sp>
        <p:nvSpPr>
          <p:cNvPr id="2205" name="Google Shape;2205;p129"/>
          <p:cNvSpPr txBox="1"/>
          <p:nvPr>
            <p:ph idx="4" type="subTitle"/>
          </p:nvPr>
        </p:nvSpPr>
        <p:spPr>
          <a:xfrm>
            <a:off x="2754950" y="2618550"/>
            <a:ext cx="3879000" cy="4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206" name="Google Shape;2206;p129"/>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07" name="Google Shape;2207;p129"/>
          <p:cNvSpPr txBox="1"/>
          <p:nvPr/>
        </p:nvSpPr>
        <p:spPr>
          <a:xfrm>
            <a:off x="1326700" y="17349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pic>
        <p:nvPicPr>
          <p:cNvPr id="2208" name="Google Shape;2208;p129"/>
          <p:cNvPicPr preferRelativeResize="0"/>
          <p:nvPr/>
        </p:nvPicPr>
        <p:blipFill>
          <a:blip r:embed="rId3">
            <a:alphaModFix/>
          </a:blip>
          <a:stretch>
            <a:fillRect/>
          </a:stretch>
        </p:blipFill>
        <p:spPr>
          <a:xfrm>
            <a:off x="511425" y="1197450"/>
            <a:ext cx="3727675" cy="2748600"/>
          </a:xfrm>
          <a:prstGeom prst="rect">
            <a:avLst/>
          </a:prstGeom>
          <a:noFill/>
          <a:ln>
            <a:noFill/>
          </a:ln>
        </p:spPr>
      </p:pic>
      <p:pic>
        <p:nvPicPr>
          <p:cNvPr id="2209" name="Google Shape;2209;p129"/>
          <p:cNvPicPr preferRelativeResize="0"/>
          <p:nvPr/>
        </p:nvPicPr>
        <p:blipFill>
          <a:blip r:embed="rId4">
            <a:alphaModFix/>
          </a:blip>
          <a:stretch>
            <a:fillRect/>
          </a:stretch>
        </p:blipFill>
        <p:spPr>
          <a:xfrm>
            <a:off x="4863200" y="1256236"/>
            <a:ext cx="3727676" cy="2631018"/>
          </a:xfrm>
          <a:prstGeom prst="rect">
            <a:avLst/>
          </a:prstGeom>
          <a:noFill/>
          <a:ln>
            <a:noFill/>
          </a:ln>
        </p:spPr>
      </p:pic>
      <p:sp>
        <p:nvSpPr>
          <p:cNvPr id="2210" name="Google Shape;2210;p129"/>
          <p:cNvSpPr txBox="1"/>
          <p:nvPr/>
        </p:nvSpPr>
        <p:spPr>
          <a:xfrm>
            <a:off x="1177850" y="4092525"/>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Coefficient of Determination: .09086</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Y = 534.38x + 8481.17 </a:t>
            </a:r>
            <a:endParaRPr sz="13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3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Logarithmic Regression</a:t>
            </a:r>
            <a:endParaRPr sz="2400"/>
          </a:p>
        </p:txBody>
      </p:sp>
      <p:sp>
        <p:nvSpPr>
          <p:cNvPr id="2216" name="Google Shape;2216;p130"/>
          <p:cNvSpPr txBox="1"/>
          <p:nvPr>
            <p:ph idx="4" type="subTitle"/>
          </p:nvPr>
        </p:nvSpPr>
        <p:spPr>
          <a:xfrm>
            <a:off x="2754950" y="2618550"/>
            <a:ext cx="3879000" cy="4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217" name="Google Shape;2217;p130"/>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pic>
        <p:nvPicPr>
          <p:cNvPr id="2218" name="Google Shape;2218;p130"/>
          <p:cNvPicPr preferRelativeResize="0"/>
          <p:nvPr/>
        </p:nvPicPr>
        <p:blipFill>
          <a:blip r:embed="rId3">
            <a:alphaModFix/>
          </a:blip>
          <a:stretch>
            <a:fillRect/>
          </a:stretch>
        </p:blipFill>
        <p:spPr>
          <a:xfrm>
            <a:off x="392575" y="1234675"/>
            <a:ext cx="3785349" cy="2863284"/>
          </a:xfrm>
          <a:prstGeom prst="rect">
            <a:avLst/>
          </a:prstGeom>
          <a:noFill/>
          <a:ln>
            <a:noFill/>
          </a:ln>
        </p:spPr>
      </p:pic>
      <p:pic>
        <p:nvPicPr>
          <p:cNvPr id="2219" name="Google Shape;2219;p130"/>
          <p:cNvPicPr preferRelativeResize="0"/>
          <p:nvPr/>
        </p:nvPicPr>
        <p:blipFill>
          <a:blip r:embed="rId4">
            <a:alphaModFix/>
          </a:blip>
          <a:stretch>
            <a:fillRect/>
          </a:stretch>
        </p:blipFill>
        <p:spPr>
          <a:xfrm>
            <a:off x="4623487" y="1188163"/>
            <a:ext cx="4164188" cy="29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3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Modelling: K-Means Clustering</a:t>
            </a:r>
            <a:endParaRPr sz="2400"/>
          </a:p>
        </p:txBody>
      </p:sp>
      <p:cxnSp>
        <p:nvCxnSpPr>
          <p:cNvPr id="2225" name="Google Shape;2225;p131"/>
          <p:cNvCxnSpPr/>
          <p:nvPr/>
        </p:nvCxnSpPr>
        <p:spPr>
          <a:xfrm>
            <a:off x="0" y="307163"/>
            <a:ext cx="4570500" cy="0"/>
          </a:xfrm>
          <a:prstGeom prst="straightConnector1">
            <a:avLst/>
          </a:prstGeom>
          <a:noFill/>
          <a:ln cap="flat" cmpd="sng" w="9525">
            <a:solidFill>
              <a:schemeClr val="dk1"/>
            </a:solidFill>
            <a:prstDash val="solid"/>
            <a:round/>
            <a:headEnd len="med" w="med" type="none"/>
            <a:tailEnd len="med" w="med" type="none"/>
          </a:ln>
        </p:spPr>
      </p:cxnSp>
      <p:sp>
        <p:nvSpPr>
          <p:cNvPr id="2226" name="Google Shape;2226;p131"/>
          <p:cNvSpPr txBox="1"/>
          <p:nvPr/>
        </p:nvSpPr>
        <p:spPr>
          <a:xfrm>
            <a:off x="1545128" y="1344513"/>
            <a:ext cx="25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Hyper-Parameter Tuning</a:t>
            </a:r>
            <a:endParaRPr b="1" sz="1800">
              <a:solidFill>
                <a:schemeClr val="dk1"/>
              </a:solidFill>
              <a:latin typeface="Open Sans"/>
              <a:ea typeface="Open Sans"/>
              <a:cs typeface="Open Sans"/>
              <a:sym typeface="Open Sans"/>
            </a:endParaRPr>
          </a:p>
        </p:txBody>
      </p:sp>
      <p:pic>
        <p:nvPicPr>
          <p:cNvPr id="2227" name="Google Shape;2227;p131"/>
          <p:cNvPicPr preferRelativeResize="0"/>
          <p:nvPr/>
        </p:nvPicPr>
        <p:blipFill>
          <a:blip r:embed="rId3">
            <a:alphaModFix/>
          </a:blip>
          <a:stretch>
            <a:fillRect/>
          </a:stretch>
        </p:blipFill>
        <p:spPr>
          <a:xfrm>
            <a:off x="316350" y="1760053"/>
            <a:ext cx="2433975" cy="1860500"/>
          </a:xfrm>
          <a:prstGeom prst="rect">
            <a:avLst/>
          </a:prstGeom>
          <a:noFill/>
          <a:ln>
            <a:noFill/>
          </a:ln>
        </p:spPr>
      </p:pic>
      <p:pic>
        <p:nvPicPr>
          <p:cNvPr id="2228" name="Google Shape;2228;p131"/>
          <p:cNvPicPr preferRelativeResize="0"/>
          <p:nvPr/>
        </p:nvPicPr>
        <p:blipFill>
          <a:blip r:embed="rId4">
            <a:alphaModFix/>
          </a:blip>
          <a:stretch>
            <a:fillRect/>
          </a:stretch>
        </p:blipFill>
        <p:spPr>
          <a:xfrm>
            <a:off x="2750323" y="1760049"/>
            <a:ext cx="2357948" cy="1860501"/>
          </a:xfrm>
          <a:prstGeom prst="rect">
            <a:avLst/>
          </a:prstGeom>
          <a:noFill/>
          <a:ln>
            <a:noFill/>
          </a:ln>
        </p:spPr>
      </p:pic>
      <p:pic>
        <p:nvPicPr>
          <p:cNvPr id="2229" name="Google Shape;2229;p131"/>
          <p:cNvPicPr preferRelativeResize="0"/>
          <p:nvPr/>
        </p:nvPicPr>
        <p:blipFill rotWithShape="1">
          <a:blip r:embed="rId5">
            <a:alphaModFix/>
          </a:blip>
          <a:srcRect b="0" l="0" r="0" t="21838"/>
          <a:stretch/>
        </p:blipFill>
        <p:spPr>
          <a:xfrm>
            <a:off x="5337463" y="1760050"/>
            <a:ext cx="3466370" cy="1860501"/>
          </a:xfrm>
          <a:prstGeom prst="rect">
            <a:avLst/>
          </a:prstGeom>
          <a:noFill/>
          <a:ln>
            <a:noFill/>
          </a:ln>
        </p:spPr>
      </p:pic>
      <p:sp>
        <p:nvSpPr>
          <p:cNvPr id="2230" name="Google Shape;2230;p131"/>
          <p:cNvSpPr txBox="1"/>
          <p:nvPr/>
        </p:nvSpPr>
        <p:spPr>
          <a:xfrm>
            <a:off x="5570650" y="12768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Applying the Model with K = 5 </a:t>
            </a:r>
            <a:endParaRPr>
              <a:solidFill>
                <a:schemeClr val="dk1"/>
              </a:solidFill>
              <a:latin typeface="Open Sans"/>
              <a:ea typeface="Open Sans"/>
              <a:cs typeface="Open Sans"/>
              <a:sym typeface="Open Sans"/>
            </a:endParaRPr>
          </a:p>
        </p:txBody>
      </p:sp>
      <p:sp>
        <p:nvSpPr>
          <p:cNvPr id="2231" name="Google Shape;2231;p131"/>
          <p:cNvSpPr/>
          <p:nvPr/>
        </p:nvSpPr>
        <p:spPr>
          <a:xfrm>
            <a:off x="3260625" y="3916525"/>
            <a:ext cx="2908500" cy="591900"/>
          </a:xfrm>
          <a:prstGeom prst="curvedUpArrow">
            <a:avLst>
              <a:gd fmla="val 25000" name="adj1"/>
              <a:gd fmla="val 50000" name="adj2"/>
              <a:gd fmla="val 2500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lient Time Tracker Software Pitch Deck by Slidesgo">
  <a:themeElements>
    <a:clrScheme name="Simple Light">
      <a:dk1>
        <a:srgbClr val="383838"/>
      </a:dk1>
      <a:lt1>
        <a:srgbClr val="FFFFFF"/>
      </a:lt1>
      <a:dk2>
        <a:srgbClr val="F1E287"/>
      </a:dk2>
      <a:lt2>
        <a:srgbClr val="6CE2CB"/>
      </a:lt2>
      <a:accent1>
        <a:srgbClr val="5FB0DA"/>
      </a:accent1>
      <a:accent2>
        <a:srgbClr val="946EBE"/>
      </a:accent2>
      <a:accent3>
        <a:srgbClr val="E589B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